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67" r:id="rId6"/>
    <p:sldId id="268" r:id="rId7"/>
    <p:sldId id="269" r:id="rId8"/>
    <p:sldId id="265" r:id="rId9"/>
    <p:sldId id="266" r:id="rId10"/>
    <p:sldId id="262" r:id="rId11"/>
    <p:sldId id="263" r:id="rId12"/>
    <p:sldId id="264" r:id="rId13"/>
    <p:sldId id="271" r:id="rId14"/>
    <p:sldId id="272" r:id="rId15"/>
    <p:sldId id="275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F1324-9C71-4442-A7D5-43E86B76F6B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1249E-C3F7-4616-944C-7371A7DF86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965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45EA59-EC0C-4310-B76A-245815622404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EA6DB6-621F-4703-BC76-24EB1C9972F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28800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sz="2700" b="1" dirty="0"/>
              <a:t>URUHARE RW’UMWANA MUBIMUKORERWA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b="1" dirty="0" err="1" smtClean="0"/>
              <a:t>Igisobanuro</a:t>
            </a:r>
            <a:r>
              <a:rPr lang="en-US" b="1" dirty="0" smtClean="0"/>
              <a:t> </a:t>
            </a:r>
            <a:r>
              <a:rPr lang="en-US" b="1" dirty="0" err="1" smtClean="0"/>
              <a:t>cy’umwana</a:t>
            </a:r>
            <a:r>
              <a:rPr lang="en-US" b="1" dirty="0" smtClean="0"/>
              <a:t> (</a:t>
            </a:r>
            <a:r>
              <a:rPr lang="en-US" b="1" dirty="0" err="1" smtClean="0"/>
              <a:t>Umwana</a:t>
            </a:r>
            <a:r>
              <a:rPr lang="en-US" b="1" dirty="0" smtClean="0"/>
              <a:t> </a:t>
            </a:r>
            <a:r>
              <a:rPr lang="en-US" b="1" dirty="0" err="1" smtClean="0"/>
              <a:t>ninde</a:t>
            </a:r>
            <a:r>
              <a:rPr lang="en-US" i="1" dirty="0" smtClean="0"/>
              <a:t>?)</a:t>
            </a:r>
            <a:endParaRPr lang="en-US" dirty="0"/>
          </a:p>
          <a:p>
            <a:endParaRPr lang="en-US" dirty="0" smtClean="0"/>
          </a:p>
          <a:p>
            <a:pPr algn="just"/>
            <a:r>
              <a:rPr lang="en-US" dirty="0" err="1" smtClean="0"/>
              <a:t>Ingingoya</a:t>
            </a:r>
            <a:r>
              <a:rPr lang="en-US" dirty="0" smtClean="0"/>
              <a:t> </a:t>
            </a:r>
            <a:r>
              <a:rPr lang="en-US" dirty="0"/>
              <a:t>1 </a:t>
            </a:r>
            <a:r>
              <a:rPr lang="en-US" dirty="0" err="1" smtClean="0"/>
              <a:t>y’amasezerano</a:t>
            </a:r>
            <a:r>
              <a:rPr lang="en-US" dirty="0" smtClean="0"/>
              <a:t> </a:t>
            </a:r>
            <a:r>
              <a:rPr lang="en-US" dirty="0" err="1" smtClean="0"/>
              <a:t>mpuzamahanga</a:t>
            </a:r>
            <a:r>
              <a:rPr lang="en-US" dirty="0" smtClean="0"/>
              <a:t> </a:t>
            </a:r>
            <a:r>
              <a:rPr lang="en-US" dirty="0" err="1" smtClean="0"/>
              <a:t>yerekeye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/>
              <a:t>1989 n</a:t>
            </a:r>
            <a:r>
              <a:rPr lang="en-US" dirty="0" smtClean="0"/>
              <a:t>’ </a:t>
            </a:r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en-US" dirty="0" err="1" smtClean="0"/>
              <a:t>y’amasezerano</a:t>
            </a:r>
            <a:r>
              <a:rPr lang="en-US" dirty="0" smtClean="0"/>
              <a:t> </a:t>
            </a:r>
            <a:r>
              <a:rPr lang="en-US" dirty="0" err="1" smtClean="0"/>
              <a:t>nyafurika</a:t>
            </a:r>
            <a:r>
              <a:rPr lang="en-US" dirty="0" smtClean="0"/>
              <a:t> </a:t>
            </a:r>
            <a:r>
              <a:rPr lang="en-US" dirty="0" err="1" smtClean="0"/>
              <a:t>y’uburenganzira</a:t>
            </a:r>
            <a:r>
              <a:rPr lang="en-US" dirty="0" smtClean="0"/>
              <a:t> </a:t>
            </a:r>
            <a:r>
              <a:rPr lang="en-US" dirty="0" err="1" smtClean="0"/>
              <a:t>n’imiberehomyiza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yo1990 </a:t>
            </a:r>
            <a:r>
              <a:rPr lang="en-US" dirty="0" err="1" smtClean="0"/>
              <a:t>zivugako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umuntu</a:t>
            </a:r>
            <a:r>
              <a:rPr lang="en-US" dirty="0"/>
              <a:t> </a:t>
            </a:r>
            <a:r>
              <a:rPr lang="en-US" dirty="0" err="1"/>
              <a:t>wese</a:t>
            </a:r>
            <a:r>
              <a:rPr lang="en-US" dirty="0"/>
              <a:t> </a:t>
            </a:r>
            <a:r>
              <a:rPr lang="en-US" dirty="0" err="1"/>
              <a:t>utarageza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myaka</a:t>
            </a:r>
            <a:r>
              <a:rPr lang="en-US" dirty="0"/>
              <a:t> </a:t>
            </a:r>
            <a:r>
              <a:rPr lang="en-US" dirty="0" err="1"/>
              <a:t>cumin’umunani</a:t>
            </a:r>
            <a:r>
              <a:rPr lang="en-US" dirty="0"/>
              <a:t> (18) </a:t>
            </a:r>
            <a:r>
              <a:rPr lang="en-US" dirty="0" err="1"/>
              <a:t>y’amavuko</a:t>
            </a:r>
            <a:endParaRPr lang="en-US" dirty="0"/>
          </a:p>
          <a:p>
            <a:pPr algn="just" fontAlgn="base"/>
            <a:r>
              <a:rPr lang="en-US" dirty="0" err="1"/>
              <a:t>Ingingoya</a:t>
            </a:r>
            <a:r>
              <a:rPr lang="en-US" dirty="0"/>
              <a:t> 3 (6) </a:t>
            </a:r>
            <a:r>
              <a:rPr lang="en-US" dirty="0" err="1"/>
              <a:t>y’itegeko</a:t>
            </a:r>
            <a:r>
              <a:rPr lang="en-US" dirty="0"/>
              <a:t> N°71/2018 </a:t>
            </a:r>
            <a:r>
              <a:rPr lang="en-US" dirty="0" err="1"/>
              <a:t>ryokuwa</a:t>
            </a:r>
            <a:r>
              <a:rPr lang="en-US" dirty="0"/>
              <a:t> 31/08/2018 </a:t>
            </a:r>
            <a:r>
              <a:rPr lang="en-US" dirty="0" err="1"/>
              <a:t>ryerekeye</a:t>
            </a:r>
            <a:r>
              <a:rPr lang="en-US" dirty="0"/>
              <a:t> </a:t>
            </a:r>
            <a:r>
              <a:rPr lang="en-US" dirty="0" err="1"/>
              <a:t>kurengera</a:t>
            </a:r>
            <a:r>
              <a:rPr lang="en-US" dirty="0"/>
              <a:t>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n’ingingoya</a:t>
            </a:r>
            <a:r>
              <a:rPr lang="en-US" dirty="0"/>
              <a:t> 2 (8)y’ItegekoNº68/2018 </a:t>
            </a:r>
            <a:r>
              <a:rPr lang="en-US" dirty="0" err="1"/>
              <a:t>ryokuwa</a:t>
            </a:r>
            <a:r>
              <a:rPr lang="en-US" dirty="0"/>
              <a:t> 30/08/2018 </a:t>
            </a:r>
            <a:r>
              <a:rPr lang="en-US" dirty="0" err="1"/>
              <a:t>riteganya</a:t>
            </a:r>
            <a:r>
              <a:rPr lang="en-US" dirty="0"/>
              <a:t> </a:t>
            </a:r>
            <a:r>
              <a:rPr lang="en-US" dirty="0" err="1"/>
              <a:t>ibyaha</a:t>
            </a:r>
            <a:r>
              <a:rPr lang="en-US" dirty="0"/>
              <a:t> </a:t>
            </a:r>
            <a:r>
              <a:rPr lang="en-US" dirty="0" err="1"/>
              <a:t>n’ibihano</a:t>
            </a:r>
            <a:r>
              <a:rPr lang="en-US" dirty="0"/>
              <a:t> </a:t>
            </a:r>
            <a:r>
              <a:rPr lang="en-US" dirty="0" err="1" smtClean="0"/>
              <a:t>muri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usange</a:t>
            </a:r>
            <a:r>
              <a:rPr lang="en-US" dirty="0" smtClean="0"/>
              <a:t> </a:t>
            </a:r>
            <a:r>
              <a:rPr lang="en-US" dirty="0" err="1"/>
              <a:t>nazo</a:t>
            </a:r>
            <a:r>
              <a:rPr lang="en-US" dirty="0"/>
              <a:t> </a:t>
            </a:r>
            <a:r>
              <a:rPr lang="en-US" dirty="0" err="1"/>
              <a:t>zivuga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umuntu</a:t>
            </a:r>
            <a:r>
              <a:rPr lang="en-US" dirty="0"/>
              <a:t> </a:t>
            </a:r>
            <a:r>
              <a:rPr lang="en-US" dirty="0" err="1"/>
              <a:t>wese</a:t>
            </a:r>
            <a:r>
              <a:rPr lang="en-US" dirty="0"/>
              <a:t> </a:t>
            </a:r>
            <a:r>
              <a:rPr lang="en-US" dirty="0" err="1"/>
              <a:t>utarageza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myaka</a:t>
            </a:r>
            <a:r>
              <a:rPr lang="en-US" dirty="0"/>
              <a:t> </a:t>
            </a:r>
            <a:r>
              <a:rPr lang="en-US" dirty="0" err="1"/>
              <a:t>cumin’umunani</a:t>
            </a:r>
            <a:r>
              <a:rPr lang="en-US" dirty="0"/>
              <a:t> (18) </a:t>
            </a:r>
            <a:r>
              <a:rPr lang="en-US" dirty="0" err="1"/>
              <a:t>y’amavuko</a:t>
            </a:r>
            <a:r>
              <a:rPr lang="en-US" dirty="0"/>
              <a:t>.</a:t>
            </a:r>
          </a:p>
          <a:p>
            <a:pPr algn="just" fontAlgn="base">
              <a:buNone/>
            </a:pPr>
            <a:r>
              <a:rPr lang="en-US" b="1" i="1" dirty="0"/>
              <a:t> </a:t>
            </a:r>
            <a:endParaRPr lang="en-US" dirty="0"/>
          </a:p>
          <a:p>
            <a:pPr fontAlgn="base"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Akamaro</a:t>
            </a:r>
            <a:r>
              <a:rPr lang="en-US" b="1" dirty="0"/>
              <a:t> </a:t>
            </a:r>
            <a:r>
              <a:rPr lang="en-US" b="1" dirty="0" err="1" smtClean="0"/>
              <a:t>ko</a:t>
            </a:r>
            <a:r>
              <a:rPr lang="en-US" b="1" dirty="0" smtClean="0"/>
              <a:t> </a:t>
            </a:r>
            <a:r>
              <a:rPr lang="en-US" b="1" dirty="0" err="1" smtClean="0"/>
              <a:t>kugira</a:t>
            </a:r>
            <a:r>
              <a:rPr lang="en-US" b="1" dirty="0" smtClean="0"/>
              <a:t> </a:t>
            </a:r>
            <a:r>
              <a:rPr lang="en-US" b="1" dirty="0" err="1" smtClean="0"/>
              <a:t>uruhare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300" dirty="0" err="1"/>
              <a:t>Bifasha</a:t>
            </a:r>
            <a:r>
              <a:rPr lang="en-US" sz="3300" dirty="0"/>
              <a:t> </a:t>
            </a:r>
            <a:r>
              <a:rPr lang="en-US" sz="3300" dirty="0" err="1"/>
              <a:t>abana</a:t>
            </a:r>
            <a:r>
              <a:rPr lang="en-US" sz="3300" dirty="0"/>
              <a:t> </a:t>
            </a:r>
            <a:r>
              <a:rPr lang="en-US" sz="3300" dirty="0" err="1"/>
              <a:t>gutanga</a:t>
            </a:r>
            <a:r>
              <a:rPr lang="en-US" sz="3300" dirty="0"/>
              <a:t> </a:t>
            </a:r>
            <a:r>
              <a:rPr lang="en-US" sz="3300" dirty="0" err="1"/>
              <a:t>ibitekerezo</a:t>
            </a:r>
            <a:r>
              <a:rPr lang="en-US" sz="3300" dirty="0"/>
              <a:t> </a:t>
            </a:r>
            <a:r>
              <a:rPr lang="en-US" sz="3300" dirty="0" err="1"/>
              <a:t>kubibazo</a:t>
            </a:r>
            <a:r>
              <a:rPr lang="en-US" sz="3300" dirty="0"/>
              <a:t> </a:t>
            </a:r>
            <a:r>
              <a:rPr lang="en-US" sz="3300" dirty="0" err="1"/>
              <a:t>bireba</a:t>
            </a:r>
            <a:r>
              <a:rPr lang="en-US" sz="3300" dirty="0"/>
              <a:t> </a:t>
            </a:r>
            <a:r>
              <a:rPr lang="en-US" sz="3300" dirty="0" err="1"/>
              <a:t>imibereho</a:t>
            </a:r>
            <a:r>
              <a:rPr lang="en-US" sz="3300" dirty="0"/>
              <a:t>  </a:t>
            </a:r>
            <a:r>
              <a:rPr lang="en-US" sz="3300" dirty="0" err="1"/>
              <a:t>n’uburenganzira</a:t>
            </a:r>
            <a:r>
              <a:rPr lang="en-US" sz="3300" dirty="0"/>
              <a:t> </a:t>
            </a:r>
            <a:r>
              <a:rPr lang="en-US" sz="3300" dirty="0" err="1"/>
              <a:t>bwabo</a:t>
            </a:r>
            <a:r>
              <a:rPr lang="en-US" sz="3300" dirty="0"/>
              <a:t> </a:t>
            </a:r>
            <a:r>
              <a:rPr lang="en-US" sz="3300" dirty="0" err="1"/>
              <a:t>Kugira</a:t>
            </a:r>
            <a:r>
              <a:rPr lang="en-US" sz="3300" dirty="0"/>
              <a:t> </a:t>
            </a:r>
            <a:r>
              <a:rPr lang="en-US" sz="3300" dirty="0" err="1"/>
              <a:t>uruhare</a:t>
            </a:r>
            <a:r>
              <a:rPr lang="en-US" sz="3300" dirty="0"/>
              <a:t> </a:t>
            </a:r>
            <a:r>
              <a:rPr lang="en-US" sz="3300" dirty="0" err="1"/>
              <a:t>n’ijambo</a:t>
            </a:r>
            <a:r>
              <a:rPr lang="en-US" sz="3300" dirty="0"/>
              <a:t> mu </a:t>
            </a:r>
            <a:r>
              <a:rPr lang="en-US" sz="3300" dirty="0" err="1"/>
              <a:t>igenamigambi</a:t>
            </a:r>
            <a:r>
              <a:rPr lang="en-US" sz="3300" dirty="0"/>
              <a:t> </a:t>
            </a:r>
            <a:r>
              <a:rPr lang="en-US" sz="3300" dirty="0" err="1"/>
              <a:t>n’ibyemezo</a:t>
            </a:r>
            <a:r>
              <a:rPr lang="en-US" sz="3300" dirty="0"/>
              <a:t> </a:t>
            </a:r>
            <a:r>
              <a:rPr lang="en-US" sz="3300" dirty="0" err="1"/>
              <a:t>bifatwa</a:t>
            </a:r>
            <a:r>
              <a:rPr lang="en-US" sz="3300" dirty="0"/>
              <a:t> </a:t>
            </a:r>
            <a:r>
              <a:rPr lang="en-US" sz="3300" dirty="0" err="1"/>
              <a:t>n’inama</a:t>
            </a:r>
            <a:r>
              <a:rPr lang="en-US" sz="3300" dirty="0"/>
              <a:t>, </a:t>
            </a:r>
            <a:r>
              <a:rPr lang="en-US" sz="3300" dirty="0" err="1"/>
              <a:t>by’umwihariko</a:t>
            </a:r>
            <a:r>
              <a:rPr lang="en-US" sz="3300" dirty="0"/>
              <a:t> </a:t>
            </a:r>
            <a:r>
              <a:rPr lang="en-US" sz="3300" dirty="0" err="1"/>
              <a:t>batanga</a:t>
            </a:r>
            <a:r>
              <a:rPr lang="en-US" sz="3300" dirty="0"/>
              <a:t> </a:t>
            </a:r>
            <a:r>
              <a:rPr lang="en-US" sz="3300" dirty="0" err="1"/>
              <a:t>ibitekerezo</a:t>
            </a:r>
            <a:r>
              <a:rPr lang="en-US" sz="3300" dirty="0"/>
              <a:t> </a:t>
            </a:r>
            <a:r>
              <a:rPr lang="en-US" sz="3300" dirty="0" err="1"/>
              <a:t>ku</a:t>
            </a:r>
            <a:r>
              <a:rPr lang="en-US" sz="3300" dirty="0"/>
              <a:t> </a:t>
            </a:r>
            <a:r>
              <a:rPr lang="en-US" sz="3300" dirty="0" err="1"/>
              <a:t>igenamigambi</a:t>
            </a:r>
            <a:r>
              <a:rPr lang="en-US" sz="3300" dirty="0"/>
              <a:t> </a:t>
            </a:r>
            <a:r>
              <a:rPr lang="en-US" sz="3300" dirty="0" err="1"/>
              <a:t>n’ibyemezo</a:t>
            </a:r>
            <a:r>
              <a:rPr lang="en-US" sz="3300" dirty="0"/>
              <a:t> </a:t>
            </a:r>
            <a:r>
              <a:rPr lang="en-US" sz="3300" dirty="0" err="1"/>
              <a:t>bifatirwa</a:t>
            </a:r>
            <a:r>
              <a:rPr lang="en-US" sz="3300" dirty="0"/>
              <a:t> </a:t>
            </a:r>
            <a:r>
              <a:rPr lang="en-US" sz="3300" dirty="0" err="1"/>
              <a:t>abana</a:t>
            </a:r>
            <a:r>
              <a:rPr lang="en-US" sz="3300" dirty="0"/>
              <a:t>.</a:t>
            </a:r>
          </a:p>
          <a:p>
            <a:pPr algn="just" fontAlgn="base"/>
            <a:r>
              <a:rPr lang="en-US" sz="3300" dirty="0" err="1"/>
              <a:t>Umwana</a:t>
            </a:r>
            <a:r>
              <a:rPr lang="en-US" sz="3300" dirty="0"/>
              <a:t> </a:t>
            </a:r>
            <a:r>
              <a:rPr lang="en-US" sz="3300" dirty="0" err="1"/>
              <a:t>agira</a:t>
            </a:r>
            <a:r>
              <a:rPr lang="en-US" sz="3300" dirty="0"/>
              <a:t> </a:t>
            </a:r>
            <a:r>
              <a:rPr lang="en-US" sz="3300" dirty="0" err="1"/>
              <a:t>ijambo</a:t>
            </a:r>
            <a:r>
              <a:rPr lang="en-US" sz="3300" dirty="0"/>
              <a:t>, </a:t>
            </a:r>
            <a:r>
              <a:rPr lang="en-US" sz="3300" dirty="0" err="1"/>
              <a:t>akagira</a:t>
            </a:r>
            <a:r>
              <a:rPr lang="en-US" sz="3300" dirty="0"/>
              <a:t> </a:t>
            </a:r>
            <a:r>
              <a:rPr lang="en-US" sz="3300" dirty="0" err="1"/>
              <a:t>uruhare</a:t>
            </a:r>
            <a:r>
              <a:rPr lang="en-US" sz="3300" dirty="0"/>
              <a:t> mu </a:t>
            </a:r>
            <a:r>
              <a:rPr lang="en-US" sz="3300" dirty="0" err="1"/>
              <a:t>itegurwa</a:t>
            </a:r>
            <a:r>
              <a:rPr lang="en-US" sz="3300" dirty="0"/>
              <a:t> </a:t>
            </a:r>
            <a:r>
              <a:rPr lang="en-US" sz="3300" dirty="0" err="1"/>
              <a:t>ry’ibigomba</a:t>
            </a:r>
            <a:r>
              <a:rPr lang="en-US" sz="3300" dirty="0"/>
              <a:t> </a:t>
            </a:r>
            <a:r>
              <a:rPr lang="en-US" sz="3300" dirty="0" err="1"/>
              <a:t>kumukorerwa</a:t>
            </a:r>
            <a:r>
              <a:rPr lang="en-US" sz="3300" dirty="0"/>
              <a:t>, </a:t>
            </a:r>
            <a:r>
              <a:rPr lang="en-US" sz="3300" dirty="0" err="1"/>
              <a:t>akaganiririzwa</a:t>
            </a:r>
            <a:r>
              <a:rPr lang="en-US" sz="3300" dirty="0"/>
              <a:t> </a:t>
            </a:r>
            <a:r>
              <a:rPr lang="en-US" sz="3300" dirty="0" err="1"/>
              <a:t>kukigero</a:t>
            </a:r>
            <a:r>
              <a:rPr lang="en-US" sz="3300" dirty="0"/>
              <a:t> </a:t>
            </a:r>
            <a:r>
              <a:rPr lang="en-US" sz="3300" dirty="0" err="1"/>
              <a:t>runaka</a:t>
            </a:r>
            <a:r>
              <a:rPr lang="en-US" sz="3300" dirty="0"/>
              <a:t> </a:t>
            </a:r>
            <a:r>
              <a:rPr lang="en-US" sz="3300" dirty="0" err="1"/>
              <a:t>agatanga</a:t>
            </a:r>
            <a:r>
              <a:rPr lang="en-US" sz="3300" dirty="0"/>
              <a:t> </a:t>
            </a:r>
            <a:r>
              <a:rPr lang="en-US" sz="3300" dirty="0" err="1"/>
              <a:t>ibitekerezo</a:t>
            </a:r>
            <a:r>
              <a:rPr lang="en-US" sz="3300" dirty="0"/>
              <a:t> </a:t>
            </a:r>
            <a:r>
              <a:rPr lang="en-US" sz="3300" dirty="0" err="1"/>
              <a:t>byangederwaho</a:t>
            </a:r>
            <a:r>
              <a:rPr lang="en-US" sz="3300" dirty="0"/>
              <a:t> mu </a:t>
            </a:r>
            <a:r>
              <a:rPr lang="en-US" sz="3300" dirty="0" err="1"/>
              <a:t>kubahiriza</a:t>
            </a:r>
            <a:r>
              <a:rPr lang="en-US" sz="3300" dirty="0"/>
              <a:t> </a:t>
            </a:r>
            <a:r>
              <a:rPr lang="en-US" sz="3300" dirty="0" err="1"/>
              <a:t>uburenganzira</a:t>
            </a:r>
            <a:r>
              <a:rPr lang="en-US" sz="3300" dirty="0"/>
              <a:t> </a:t>
            </a:r>
            <a:r>
              <a:rPr lang="en-US" sz="3300" dirty="0" err="1"/>
              <a:t>bwe</a:t>
            </a:r>
            <a:r>
              <a:rPr lang="en-US" sz="3300" dirty="0"/>
              <a:t>.</a:t>
            </a:r>
          </a:p>
          <a:p>
            <a:pPr algn="just" fontAlgn="base">
              <a:buNone/>
            </a:pPr>
            <a:endParaRPr lang="en-US" sz="33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Uruharerw’ababyeyi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Nk’uko</a:t>
            </a:r>
            <a:r>
              <a:rPr lang="en-US" dirty="0"/>
              <a:t> </a:t>
            </a:r>
            <a:r>
              <a:rPr lang="en-US" dirty="0" err="1"/>
              <a:t>abanyarwanda</a:t>
            </a:r>
            <a:r>
              <a:rPr lang="en-US" dirty="0"/>
              <a:t> </a:t>
            </a:r>
            <a:r>
              <a:rPr lang="en-US" dirty="0" err="1"/>
              <a:t>babiciyemo</a:t>
            </a:r>
            <a:r>
              <a:rPr lang="en-US" dirty="0"/>
              <a:t> </a:t>
            </a:r>
            <a:r>
              <a:rPr lang="en-US" dirty="0" err="1"/>
              <a:t>umugani</a:t>
            </a:r>
            <a:r>
              <a:rPr lang="en-US" dirty="0"/>
              <a:t>, </a:t>
            </a:r>
            <a:r>
              <a:rPr lang="en-US" dirty="0" err="1"/>
              <a:t>ngo</a:t>
            </a:r>
            <a:r>
              <a:rPr lang="en-US" dirty="0"/>
              <a:t>:“</a:t>
            </a:r>
            <a:r>
              <a:rPr lang="en-US" dirty="0" err="1"/>
              <a:t>Igiti</a:t>
            </a:r>
            <a:r>
              <a:rPr lang="en-US" dirty="0"/>
              <a:t> </a:t>
            </a:r>
            <a:r>
              <a:rPr lang="en-US" dirty="0" err="1"/>
              <a:t>kigororwa</a:t>
            </a:r>
            <a:r>
              <a:rPr lang="en-US" dirty="0"/>
              <a:t> </a:t>
            </a:r>
            <a:r>
              <a:rPr lang="en-US" dirty="0" err="1"/>
              <a:t>kikirigito</a:t>
            </a:r>
            <a:r>
              <a:rPr lang="en-US" dirty="0"/>
              <a:t>” </a:t>
            </a:r>
            <a:r>
              <a:rPr lang="en-US" dirty="0" err="1"/>
              <a:t>uyumugani</a:t>
            </a:r>
            <a:r>
              <a:rPr lang="en-US" dirty="0"/>
              <a:t> </a:t>
            </a:r>
            <a:r>
              <a:rPr lang="en-US" dirty="0" err="1"/>
              <a:t>werekana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akirimuto</a:t>
            </a:r>
            <a:r>
              <a:rPr lang="en-US" dirty="0"/>
              <a:t> </a:t>
            </a:r>
            <a:r>
              <a:rPr lang="en-US" dirty="0" err="1"/>
              <a:t>aba</a:t>
            </a:r>
            <a:r>
              <a:rPr lang="en-US" dirty="0"/>
              <a:t> </a:t>
            </a:r>
            <a:r>
              <a:rPr lang="en-US" dirty="0" err="1"/>
              <a:t>agomba</a:t>
            </a:r>
            <a:r>
              <a:rPr lang="en-US" dirty="0"/>
              <a:t> </a:t>
            </a:r>
            <a:r>
              <a:rPr lang="en-US" dirty="0" err="1"/>
              <a:t>kwitabwaho</a:t>
            </a:r>
            <a:r>
              <a:rPr lang="en-US" dirty="0"/>
              <a:t> </a:t>
            </a:r>
            <a:r>
              <a:rPr lang="en-US" dirty="0" err="1"/>
              <a:t>bigakorwa</a:t>
            </a:r>
            <a:r>
              <a:rPr lang="en-US" dirty="0"/>
              <a:t> </a:t>
            </a:r>
            <a:r>
              <a:rPr lang="en-US" dirty="0" err="1"/>
              <a:t>bwambere</a:t>
            </a:r>
            <a:r>
              <a:rPr lang="en-US" dirty="0"/>
              <a:t> </a:t>
            </a:r>
            <a:r>
              <a:rPr lang="en-US" dirty="0" err="1"/>
              <a:t>n’ababyeyi</a:t>
            </a:r>
            <a:r>
              <a:rPr lang="en-US" dirty="0"/>
              <a:t> be </a:t>
            </a:r>
            <a:r>
              <a:rPr lang="en-US" dirty="0" err="1"/>
              <a:t>ubwabo</a:t>
            </a:r>
            <a:r>
              <a:rPr lang="en-US" dirty="0"/>
              <a:t> ,</a:t>
            </a:r>
            <a:r>
              <a:rPr lang="en-US" dirty="0" err="1"/>
              <a:t>n’ubwohari</a:t>
            </a:r>
            <a:r>
              <a:rPr lang="en-US" dirty="0"/>
              <a:t> </a:t>
            </a:r>
            <a:r>
              <a:rPr lang="en-US" dirty="0" err="1"/>
              <a:t>igihe</a:t>
            </a:r>
            <a:r>
              <a:rPr lang="en-US" dirty="0"/>
              <a:t> </a:t>
            </a:r>
            <a:r>
              <a:rPr lang="en-US" dirty="0" err="1"/>
              <a:t>bibangombwa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abana</a:t>
            </a:r>
            <a:r>
              <a:rPr lang="en-US" dirty="0"/>
              <a:t> </a:t>
            </a:r>
            <a:r>
              <a:rPr lang="en-US" dirty="0" err="1"/>
              <a:t>bafashwan’abandi</a:t>
            </a:r>
            <a:r>
              <a:rPr lang="en-US" dirty="0"/>
              <a:t> bantu, </a:t>
            </a:r>
            <a:r>
              <a:rPr lang="en-US" dirty="0" err="1"/>
              <a:t>nk’abarezi</a:t>
            </a:r>
            <a:r>
              <a:rPr lang="en-US" dirty="0"/>
              <a:t>, </a:t>
            </a:r>
            <a:r>
              <a:rPr lang="en-US" dirty="0" err="1"/>
              <a:t>abaturanyi</a:t>
            </a:r>
            <a:r>
              <a:rPr lang="en-US" dirty="0"/>
              <a:t>, </a:t>
            </a:r>
            <a:r>
              <a:rPr lang="en-US" dirty="0" err="1"/>
              <a:t>ariko</a:t>
            </a:r>
            <a:r>
              <a:rPr lang="en-US" dirty="0"/>
              <a:t> </a:t>
            </a:r>
            <a:r>
              <a:rPr lang="en-US" dirty="0" err="1"/>
              <a:t>ababyeyi</a:t>
            </a:r>
            <a:r>
              <a:rPr lang="en-US" dirty="0"/>
              <a:t> </a:t>
            </a:r>
            <a:r>
              <a:rPr lang="en-US" dirty="0" err="1"/>
              <a:t>nibo</a:t>
            </a:r>
            <a:r>
              <a:rPr lang="en-US" dirty="0"/>
              <a:t> </a:t>
            </a:r>
            <a:r>
              <a:rPr lang="en-US" dirty="0" err="1"/>
              <a:t>bagomba</a:t>
            </a:r>
            <a:r>
              <a:rPr lang="en-US" dirty="0"/>
              <a:t> </a:t>
            </a:r>
            <a:r>
              <a:rPr lang="en-US" dirty="0" err="1"/>
              <a:t>kugira</a:t>
            </a:r>
            <a:r>
              <a:rPr lang="en-US" dirty="0"/>
              <a:t> </a:t>
            </a:r>
            <a:r>
              <a:rPr lang="en-US" dirty="0" err="1"/>
              <a:t>uruhare</a:t>
            </a:r>
            <a:r>
              <a:rPr lang="en-US" dirty="0"/>
              <a:t> </a:t>
            </a:r>
            <a:r>
              <a:rPr lang="en-US" dirty="0" err="1"/>
              <a:t>rwambere</a:t>
            </a:r>
            <a:r>
              <a:rPr lang="en-US" dirty="0"/>
              <a:t> </a:t>
            </a:r>
            <a:r>
              <a:rPr lang="en-US" dirty="0" err="1"/>
              <a:t>cyane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usanga</a:t>
            </a:r>
            <a:r>
              <a:rPr lang="en-US" dirty="0"/>
              <a:t> </a:t>
            </a:r>
            <a:r>
              <a:rPr lang="en-US" dirty="0" err="1"/>
              <a:t>kurera</a:t>
            </a:r>
            <a:r>
              <a:rPr lang="en-US" dirty="0"/>
              <a:t> </a:t>
            </a:r>
            <a:r>
              <a:rPr lang="en-US" dirty="0" err="1"/>
              <a:t>abana</a:t>
            </a:r>
            <a:r>
              <a:rPr lang="en-US" dirty="0"/>
              <a:t> </a:t>
            </a:r>
            <a:r>
              <a:rPr lang="en-US" dirty="0" err="1"/>
              <a:t>aba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ishingano</a:t>
            </a:r>
            <a:r>
              <a:rPr lang="en-US" dirty="0"/>
              <a:t> </a:t>
            </a:r>
            <a:r>
              <a:rPr lang="en-US" dirty="0" err="1"/>
              <a:t>zabo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Uruharerw’ababyeyi</a:t>
            </a:r>
            <a:r>
              <a:rPr lang="en-US" b="1" dirty="0" smtClean="0"/>
              <a:t> </a:t>
            </a:r>
            <a:r>
              <a:rPr lang="en-US" b="1" dirty="0" err="1" smtClean="0"/>
              <a:t>con’t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/>
              <a:t>Mbere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mbere</a:t>
            </a:r>
            <a:r>
              <a:rPr lang="en-US" b="1" dirty="0"/>
              <a:t> </a:t>
            </a:r>
            <a:r>
              <a:rPr lang="en-US" b="1" dirty="0" err="1"/>
              <a:t>ababyeyi</a:t>
            </a:r>
            <a:r>
              <a:rPr lang="en-US" b="1" dirty="0"/>
              <a:t> </a:t>
            </a:r>
            <a:r>
              <a:rPr lang="en-US" b="1" dirty="0" err="1"/>
              <a:t>bakwiye</a:t>
            </a:r>
            <a:r>
              <a:rPr lang="en-US" b="1" dirty="0"/>
              <a:t> </a:t>
            </a:r>
            <a:r>
              <a:rPr lang="en-US" b="1" dirty="0" err="1"/>
              <a:t>kugaragariza</a:t>
            </a:r>
            <a:r>
              <a:rPr lang="en-US" b="1" dirty="0"/>
              <a:t> </a:t>
            </a:r>
            <a:r>
              <a:rPr lang="en-US" b="1" dirty="0" err="1"/>
              <a:t>abana</a:t>
            </a:r>
            <a:r>
              <a:rPr lang="en-US" b="1" dirty="0"/>
              <a:t> </a:t>
            </a:r>
            <a:r>
              <a:rPr lang="en-US" b="1" dirty="0" err="1"/>
              <a:t>babo</a:t>
            </a:r>
            <a:r>
              <a:rPr lang="en-US" b="1" dirty="0"/>
              <a:t> </a:t>
            </a:r>
            <a:r>
              <a:rPr lang="en-US" b="1" dirty="0" err="1"/>
              <a:t>urukundo</a:t>
            </a:r>
            <a:r>
              <a:rPr lang="en-US" b="1" dirty="0"/>
              <a:t>: </a:t>
            </a:r>
            <a:r>
              <a:rPr lang="en-US" dirty="0" err="1"/>
              <a:t>kugirango</a:t>
            </a:r>
            <a:r>
              <a:rPr lang="en-US" dirty="0"/>
              <a:t> </a:t>
            </a:r>
            <a:r>
              <a:rPr lang="en-US" dirty="0" err="1"/>
              <a:t>ibibigerweho</a:t>
            </a:r>
            <a:r>
              <a:rPr lang="en-US" dirty="0"/>
              <a:t>, </a:t>
            </a:r>
            <a:r>
              <a:rPr lang="en-US" dirty="0" err="1"/>
              <a:t>bisaba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ababyeyi</a:t>
            </a:r>
            <a:r>
              <a:rPr lang="en-US" dirty="0"/>
              <a:t> </a:t>
            </a:r>
            <a:r>
              <a:rPr lang="en-US" dirty="0" err="1"/>
              <a:t>bagira</a:t>
            </a:r>
            <a:r>
              <a:rPr lang="en-US" dirty="0"/>
              <a:t> </a:t>
            </a:r>
            <a:r>
              <a:rPr lang="en-US" dirty="0" err="1"/>
              <a:t>umwanya</a:t>
            </a:r>
            <a:r>
              <a:rPr lang="en-US" dirty="0"/>
              <a:t> </a:t>
            </a:r>
            <a:r>
              <a:rPr lang="en-US" dirty="0" err="1"/>
              <a:t>uhagije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 smtClean="0"/>
              <a:t>     </a:t>
            </a:r>
            <a:r>
              <a:rPr lang="en-US" dirty="0" err="1" smtClean="0"/>
              <a:t>kuganiriza</a:t>
            </a:r>
            <a:r>
              <a:rPr lang="en-US" dirty="0" smtClean="0"/>
              <a:t> </a:t>
            </a:r>
            <a:r>
              <a:rPr lang="en-US" dirty="0" err="1"/>
              <a:t>abana</a:t>
            </a:r>
            <a:r>
              <a:rPr lang="en-US" dirty="0"/>
              <a:t>, </a:t>
            </a:r>
            <a:r>
              <a:rPr lang="en-US" dirty="0" err="1"/>
              <a:t>kugirango</a:t>
            </a:r>
            <a:r>
              <a:rPr lang="en-US" dirty="0"/>
              <a:t> </a:t>
            </a:r>
            <a:r>
              <a:rPr lang="en-US" dirty="0" err="1" smtClean="0"/>
              <a:t>nabo</a:t>
            </a:r>
            <a:r>
              <a:rPr lang="en-US" dirty="0" smtClean="0"/>
              <a:t> </a:t>
            </a:r>
            <a:r>
              <a:rPr lang="en-US" dirty="0" err="1" smtClean="0"/>
              <a:t>babashe</a:t>
            </a:r>
            <a:r>
              <a:rPr lang="en-US" dirty="0" smtClean="0"/>
              <a:t> </a:t>
            </a:r>
            <a:r>
              <a:rPr lang="en-US" dirty="0" err="1"/>
              <a:t>kubiyumvamo</a:t>
            </a:r>
            <a:r>
              <a:rPr lang="en-US" dirty="0"/>
              <a:t> </a:t>
            </a:r>
            <a:r>
              <a:rPr lang="en-US" dirty="0" err="1"/>
              <a:t>arinabyo</a:t>
            </a:r>
            <a:r>
              <a:rPr lang="en-US" dirty="0"/>
              <a:t> </a:t>
            </a:r>
            <a:r>
              <a:rPr lang="en-US" dirty="0" err="1"/>
              <a:t>bitera</a:t>
            </a:r>
            <a:r>
              <a:rPr lang="en-US" dirty="0"/>
              <a:t> </a:t>
            </a:r>
            <a:r>
              <a:rPr lang="en-US" dirty="0" err="1"/>
              <a:t>ubwumvikane</a:t>
            </a:r>
            <a:r>
              <a:rPr lang="en-US" dirty="0"/>
              <a:t> </a:t>
            </a:r>
            <a:r>
              <a:rPr lang="en-US" dirty="0" err="1" smtClean="0"/>
              <a:t>hagati</a:t>
            </a:r>
            <a:r>
              <a:rPr lang="en-US" dirty="0" smtClean="0"/>
              <a:t> </a:t>
            </a:r>
            <a:r>
              <a:rPr lang="en-US" dirty="0" err="1" smtClean="0"/>
              <a:t>y’abana</a:t>
            </a:r>
            <a:r>
              <a:rPr lang="en-US" dirty="0" smtClean="0"/>
              <a:t> </a:t>
            </a:r>
            <a:r>
              <a:rPr lang="en-US" dirty="0" err="1" smtClean="0"/>
              <a:t>n’ababyeyi</a:t>
            </a:r>
            <a:r>
              <a:rPr lang="en-US" dirty="0"/>
              <a:t>, </a:t>
            </a:r>
            <a:r>
              <a:rPr lang="en-US" dirty="0" err="1"/>
              <a:t>bituma</a:t>
            </a:r>
            <a:r>
              <a:rPr lang="en-US" dirty="0"/>
              <a:t> </a:t>
            </a:r>
            <a:r>
              <a:rPr lang="en-US" dirty="0" err="1"/>
              <a:t>banagera</a:t>
            </a:r>
            <a:r>
              <a:rPr lang="en-US" dirty="0"/>
              <a:t> </a:t>
            </a:r>
            <a:r>
              <a:rPr lang="en-US" dirty="0" err="1"/>
              <a:t>kumyanzuro</a:t>
            </a:r>
            <a:r>
              <a:rPr lang="en-US" dirty="0"/>
              <a:t> </a:t>
            </a:r>
            <a:r>
              <a:rPr lang="en-US" dirty="0" err="1"/>
              <a:t>ihamye</a:t>
            </a:r>
            <a:r>
              <a:rPr lang="en-US" dirty="0"/>
              <a:t>, </a:t>
            </a:r>
            <a:r>
              <a:rPr lang="en-US" dirty="0" err="1"/>
              <a:t>cyane</a:t>
            </a:r>
            <a:r>
              <a:rPr lang="en-US" dirty="0"/>
              <a:t> </a:t>
            </a:r>
            <a:r>
              <a:rPr lang="en-US" dirty="0" err="1"/>
              <a:t>cyane</a:t>
            </a:r>
            <a:r>
              <a:rPr lang="en-US" dirty="0"/>
              <a:t> </a:t>
            </a:r>
            <a:r>
              <a:rPr lang="en-US" dirty="0" err="1"/>
              <a:t>ireba</a:t>
            </a:r>
            <a:r>
              <a:rPr lang="en-US" dirty="0"/>
              <a:t> </a:t>
            </a:r>
            <a:r>
              <a:rPr lang="en-US" dirty="0" err="1" smtClean="0"/>
              <a:t>ubuzima</a:t>
            </a:r>
            <a:r>
              <a:rPr lang="en-US" dirty="0" smtClean="0"/>
              <a:t> </a:t>
            </a:r>
            <a:r>
              <a:rPr lang="en-US" dirty="0" err="1" smtClean="0"/>
              <a:t>n’uburengazira</a:t>
            </a:r>
            <a:r>
              <a:rPr lang="en-US" dirty="0" smtClean="0"/>
              <a:t> </a:t>
            </a:r>
            <a:r>
              <a:rPr lang="en-US" dirty="0" err="1"/>
              <a:t>bwabo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            </a:t>
            </a:r>
            <a:r>
              <a:rPr lang="en-US" sz="4800" b="1" dirty="0" err="1" smtClean="0"/>
              <a:t>Urungero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/>
            <a:r>
              <a:rPr lang="en-US" i="1" dirty="0" err="1" smtClean="0"/>
              <a:t>Umwana</a:t>
            </a:r>
            <a:r>
              <a:rPr lang="en-US" i="1" dirty="0" smtClean="0"/>
              <a:t> </a:t>
            </a:r>
            <a:r>
              <a:rPr lang="en-US" i="1" dirty="0" err="1" smtClean="0"/>
              <a:t>uhagarariye</a:t>
            </a:r>
            <a:r>
              <a:rPr lang="en-US" i="1" dirty="0" smtClean="0"/>
              <a:t> </a:t>
            </a:r>
            <a:r>
              <a:rPr lang="en-US" i="1" dirty="0" err="1" smtClean="0"/>
              <a:t>abandi</a:t>
            </a:r>
            <a:r>
              <a:rPr lang="en-US" i="1" dirty="0" smtClean="0"/>
              <a:t> </a:t>
            </a:r>
            <a:r>
              <a:rPr lang="en-US" i="1" dirty="0" err="1" smtClean="0"/>
              <a:t>Mukarere</a:t>
            </a:r>
            <a:r>
              <a:rPr lang="en-US" i="1" dirty="0" smtClean="0"/>
              <a:t> ka </a:t>
            </a:r>
            <a:r>
              <a:rPr lang="en-US" i="1" dirty="0" err="1" smtClean="0"/>
              <a:t>Nyarugenge</a:t>
            </a:r>
            <a:r>
              <a:rPr lang="en-US" i="1" dirty="0" smtClean="0"/>
              <a:t> </a:t>
            </a:r>
            <a:r>
              <a:rPr lang="en-US" i="1" dirty="0" err="1" smtClean="0"/>
              <a:t>Yagize</a:t>
            </a:r>
            <a:r>
              <a:rPr lang="en-US" i="1" dirty="0" smtClean="0"/>
              <a:t> </a:t>
            </a:r>
            <a:r>
              <a:rPr lang="en-US" i="1" dirty="0" err="1" smtClean="0"/>
              <a:t>ati“Umwaka</a:t>
            </a:r>
            <a:r>
              <a:rPr lang="en-US" i="1" dirty="0" smtClean="0"/>
              <a:t> </a:t>
            </a:r>
            <a:r>
              <a:rPr lang="en-US" i="1" dirty="0" err="1" smtClean="0"/>
              <a:t>Ushize</a:t>
            </a:r>
            <a:r>
              <a:rPr lang="en-US" i="1" dirty="0" smtClean="0"/>
              <a:t> </a:t>
            </a:r>
            <a:r>
              <a:rPr lang="en-US" i="1" dirty="0" err="1" smtClean="0"/>
              <a:t>twatanze</a:t>
            </a:r>
            <a:r>
              <a:rPr lang="en-US" i="1" dirty="0" smtClean="0"/>
              <a:t> </a:t>
            </a:r>
            <a:r>
              <a:rPr lang="en-US" i="1" dirty="0" err="1" smtClean="0"/>
              <a:t>ibyifuzo</a:t>
            </a:r>
            <a:r>
              <a:rPr lang="en-US" i="1" dirty="0" smtClean="0"/>
              <a:t> </a:t>
            </a:r>
            <a:r>
              <a:rPr lang="en-US" i="1" dirty="0" err="1" smtClean="0"/>
              <a:t>by’ibikwiye</a:t>
            </a:r>
            <a:r>
              <a:rPr lang="en-US" i="1" dirty="0" smtClean="0"/>
              <a:t> </a:t>
            </a:r>
            <a:r>
              <a:rPr lang="en-US" i="1" dirty="0" err="1" smtClean="0"/>
              <a:t>kudukorerwa</a:t>
            </a:r>
            <a:r>
              <a:rPr lang="en-US" i="1" dirty="0" smtClean="0"/>
              <a:t> </a:t>
            </a:r>
            <a:r>
              <a:rPr lang="en-US" i="1" dirty="0" err="1" smtClean="0"/>
              <a:t>ariko</a:t>
            </a:r>
            <a:r>
              <a:rPr lang="en-US" i="1" dirty="0" smtClean="0"/>
              <a:t> </a:t>
            </a:r>
            <a:r>
              <a:rPr lang="en-US" i="1" dirty="0" err="1" smtClean="0"/>
              <a:t>sikobyose</a:t>
            </a:r>
            <a:r>
              <a:rPr lang="en-US" i="1" dirty="0" smtClean="0"/>
              <a:t> </a:t>
            </a:r>
            <a:r>
              <a:rPr lang="en-US" i="1" dirty="0" err="1" smtClean="0"/>
              <a:t>byakemuwe</a:t>
            </a:r>
            <a:r>
              <a:rPr lang="en-US" i="1" dirty="0" smtClean="0"/>
              <a:t>, </a:t>
            </a:r>
            <a:r>
              <a:rPr lang="en-US" i="1" dirty="0" err="1" smtClean="0"/>
              <a:t>dufite</a:t>
            </a:r>
            <a:r>
              <a:rPr lang="en-US" i="1" dirty="0" smtClean="0"/>
              <a:t> </a:t>
            </a:r>
            <a:r>
              <a:rPr lang="en-US" i="1" dirty="0" err="1" smtClean="0"/>
              <a:t>ibibazo</a:t>
            </a:r>
            <a:r>
              <a:rPr lang="en-US" i="1" dirty="0" smtClean="0"/>
              <a:t> </a:t>
            </a:r>
            <a:r>
              <a:rPr lang="en-US" i="1" dirty="0" err="1" smtClean="0"/>
              <a:t>nk’abana</a:t>
            </a:r>
            <a:r>
              <a:rPr lang="en-US" i="1" dirty="0" smtClean="0"/>
              <a:t> </a:t>
            </a:r>
            <a:r>
              <a:rPr lang="en-US" i="1" dirty="0" err="1" smtClean="0"/>
              <a:t>muri</a:t>
            </a:r>
            <a:r>
              <a:rPr lang="en-US" i="1" dirty="0" smtClean="0"/>
              <a:t> </a:t>
            </a:r>
            <a:r>
              <a:rPr lang="en-US" i="1" dirty="0" err="1" smtClean="0"/>
              <a:t>Nyarugenge</a:t>
            </a:r>
            <a:r>
              <a:rPr lang="en-US" i="1" dirty="0" smtClean="0"/>
              <a:t> </a:t>
            </a:r>
            <a:r>
              <a:rPr lang="en-US" i="1" dirty="0" err="1" smtClean="0"/>
              <a:t>dufite</a:t>
            </a:r>
            <a:r>
              <a:rPr lang="en-US" i="1" dirty="0" smtClean="0"/>
              <a:t> </a:t>
            </a:r>
            <a:r>
              <a:rPr lang="en-US" i="1" dirty="0" err="1" smtClean="0"/>
              <a:t>abana</a:t>
            </a:r>
            <a:r>
              <a:rPr lang="en-US" i="1" dirty="0" smtClean="0"/>
              <a:t> </a:t>
            </a:r>
            <a:r>
              <a:rPr lang="en-US" i="1" dirty="0" err="1" smtClean="0"/>
              <a:t>benshi</a:t>
            </a:r>
            <a:r>
              <a:rPr lang="en-US" i="1" dirty="0" smtClean="0"/>
              <a:t> </a:t>
            </a:r>
            <a:r>
              <a:rPr lang="en-US" i="1" dirty="0" err="1" smtClean="0"/>
              <a:t>ku</a:t>
            </a:r>
            <a:r>
              <a:rPr lang="en-US" i="1" dirty="0" smtClean="0"/>
              <a:t> </a:t>
            </a:r>
            <a:r>
              <a:rPr lang="en-US" i="1" dirty="0" err="1" smtClean="0"/>
              <a:t>muhanda</a:t>
            </a:r>
            <a:r>
              <a:rPr lang="en-US" i="1" dirty="0" smtClean="0"/>
              <a:t>, </a:t>
            </a:r>
            <a:r>
              <a:rPr lang="en-US" i="1" dirty="0" err="1" smtClean="0"/>
              <a:t>nibaza</a:t>
            </a:r>
            <a:r>
              <a:rPr lang="en-US" i="1" dirty="0" smtClean="0"/>
              <a:t> </a:t>
            </a:r>
            <a:r>
              <a:rPr lang="en-US" i="1" dirty="0" err="1" smtClean="0"/>
              <a:t>ko</a:t>
            </a:r>
            <a:r>
              <a:rPr lang="en-US" i="1" dirty="0" smtClean="0"/>
              <a:t> </a:t>
            </a:r>
            <a:r>
              <a:rPr lang="en-US" i="1" dirty="0" err="1" smtClean="0"/>
              <a:t>habaho</a:t>
            </a:r>
            <a:r>
              <a:rPr lang="en-US" i="1" dirty="0" smtClean="0"/>
              <a:t> </a:t>
            </a:r>
            <a:r>
              <a:rPr lang="en-US" i="1" dirty="0" err="1" smtClean="0"/>
              <a:t>ingengo</a:t>
            </a:r>
            <a:r>
              <a:rPr lang="en-US" i="1" dirty="0" smtClean="0"/>
              <a:t> </a:t>
            </a:r>
            <a:r>
              <a:rPr lang="en-US" i="1" dirty="0" err="1" smtClean="0"/>
              <a:t>y’imari</a:t>
            </a:r>
            <a:r>
              <a:rPr lang="en-US" i="1" dirty="0" smtClean="0"/>
              <a:t> </a:t>
            </a:r>
            <a:r>
              <a:rPr lang="en-US" i="1" dirty="0" err="1" smtClean="0"/>
              <a:t>igenerwa</a:t>
            </a:r>
            <a:r>
              <a:rPr lang="en-US" i="1" dirty="0" smtClean="0"/>
              <a:t> </a:t>
            </a:r>
            <a:r>
              <a:rPr lang="en-US" i="1" dirty="0" err="1" smtClean="0"/>
              <a:t>abana</a:t>
            </a:r>
            <a:r>
              <a:rPr lang="en-US" i="1" dirty="0" smtClean="0"/>
              <a:t> </a:t>
            </a:r>
            <a:r>
              <a:rPr lang="en-US" i="1" dirty="0" err="1" smtClean="0"/>
              <a:t>kuberiki</a:t>
            </a:r>
            <a:r>
              <a:rPr lang="en-US" i="1" dirty="0" smtClean="0"/>
              <a:t> </a:t>
            </a:r>
            <a:r>
              <a:rPr lang="en-US" i="1" dirty="0" err="1" smtClean="0"/>
              <a:t>ibyo</a:t>
            </a:r>
            <a:r>
              <a:rPr lang="en-US" i="1" dirty="0" smtClean="0"/>
              <a:t> </a:t>
            </a:r>
            <a:r>
              <a:rPr lang="en-US" i="1" dirty="0" err="1" smtClean="0"/>
              <a:t>bibazo</a:t>
            </a:r>
            <a:r>
              <a:rPr lang="en-US" i="1" dirty="0" smtClean="0"/>
              <a:t> </a:t>
            </a:r>
            <a:r>
              <a:rPr lang="en-US" i="1" dirty="0" err="1" smtClean="0"/>
              <a:t>bidakemuka</a:t>
            </a:r>
            <a:r>
              <a:rPr lang="en-US" i="1" dirty="0" smtClean="0"/>
              <a:t>?”</a:t>
            </a:r>
            <a:endParaRPr lang="en-US" dirty="0" smtClean="0"/>
          </a:p>
          <a:p>
            <a:pPr algn="just" fontAlgn="base"/>
            <a:r>
              <a:rPr lang="en-US" i="1" dirty="0" err="1" smtClean="0"/>
              <a:t>Uyumwana</a:t>
            </a:r>
            <a:r>
              <a:rPr lang="en-US" i="1" dirty="0" smtClean="0"/>
              <a:t> </a:t>
            </a:r>
            <a:r>
              <a:rPr lang="en-US" i="1" dirty="0" err="1" smtClean="0"/>
              <a:t>ariko</a:t>
            </a:r>
            <a:r>
              <a:rPr lang="en-US" i="1" dirty="0" smtClean="0"/>
              <a:t> </a:t>
            </a:r>
            <a:r>
              <a:rPr lang="en-US" i="1" dirty="0" err="1" smtClean="0"/>
              <a:t>yanashimye</a:t>
            </a:r>
            <a:r>
              <a:rPr lang="en-US" i="1" dirty="0" smtClean="0"/>
              <a:t> </a:t>
            </a:r>
            <a:r>
              <a:rPr lang="en-US" i="1" dirty="0" err="1" smtClean="0"/>
              <a:t>icyakozwe</a:t>
            </a:r>
            <a:r>
              <a:rPr lang="en-US" i="1" dirty="0" smtClean="0"/>
              <a:t> </a:t>
            </a:r>
            <a:r>
              <a:rPr lang="en-US" i="1" dirty="0" err="1" smtClean="0"/>
              <a:t>nakarere</a:t>
            </a:r>
            <a:r>
              <a:rPr lang="en-US" i="1" dirty="0" smtClean="0"/>
              <a:t> ka </a:t>
            </a:r>
            <a:r>
              <a:rPr lang="en-US" i="1" dirty="0" err="1" smtClean="0"/>
              <a:t>Nyarugenge</a:t>
            </a:r>
            <a:r>
              <a:rPr lang="en-US" i="1" dirty="0" smtClean="0"/>
              <a:t> </a:t>
            </a:r>
            <a:r>
              <a:rPr lang="en-US" i="1" dirty="0" err="1" smtClean="0"/>
              <a:t>cyo</a:t>
            </a:r>
            <a:r>
              <a:rPr lang="en-US" i="1" dirty="0" smtClean="0"/>
              <a:t> </a:t>
            </a:r>
            <a:r>
              <a:rPr lang="en-US" i="1" dirty="0" err="1" smtClean="0"/>
              <a:t>kugenda</a:t>
            </a:r>
            <a:r>
              <a:rPr lang="en-US" i="1" dirty="0" smtClean="0"/>
              <a:t> </a:t>
            </a:r>
            <a:r>
              <a:rPr lang="en-US" i="1" dirty="0" err="1" smtClean="0"/>
              <a:t>begere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amavomero</a:t>
            </a:r>
            <a:r>
              <a:rPr lang="en-US" i="1" dirty="0" smtClean="0"/>
              <a:t> </a:t>
            </a:r>
            <a:r>
              <a:rPr lang="en-US" i="1" dirty="0" err="1" smtClean="0"/>
              <a:t>abaturange</a:t>
            </a:r>
            <a:r>
              <a:rPr lang="en-US" i="1" dirty="0" smtClean="0"/>
              <a:t> </a:t>
            </a:r>
            <a:r>
              <a:rPr lang="en-US" i="1" dirty="0" err="1" smtClean="0"/>
              <a:t>byatumye</a:t>
            </a:r>
            <a:r>
              <a:rPr lang="en-US" i="1" dirty="0" smtClean="0"/>
              <a:t> </a:t>
            </a:r>
            <a:r>
              <a:rPr lang="en-US" i="1" dirty="0" err="1" smtClean="0"/>
              <a:t>hacyemurwa</a:t>
            </a:r>
            <a:r>
              <a:rPr lang="en-US" i="1" dirty="0" smtClean="0"/>
              <a:t> </a:t>
            </a:r>
            <a:r>
              <a:rPr lang="en-US" i="1" dirty="0" err="1" smtClean="0"/>
              <a:t>ubucyerererwe</a:t>
            </a:r>
            <a:r>
              <a:rPr lang="en-US" i="1" dirty="0" smtClean="0"/>
              <a:t> </a:t>
            </a:r>
            <a:r>
              <a:rPr lang="en-US" i="1" dirty="0" err="1" smtClean="0"/>
              <a:t>bw’abana</a:t>
            </a:r>
            <a:r>
              <a:rPr lang="en-US" i="1" dirty="0" smtClean="0"/>
              <a:t> </a:t>
            </a:r>
            <a:r>
              <a:rPr lang="en-US" i="1" dirty="0" err="1" smtClean="0"/>
              <a:t>kumashuri</a:t>
            </a:r>
            <a:r>
              <a:rPr lang="en-US" i="1" dirty="0" smtClean="0"/>
              <a:t>.</a:t>
            </a:r>
            <a:endParaRPr lang="en-US" dirty="0" smtClean="0"/>
          </a:p>
          <a:p>
            <a:pPr algn="just" fontAlgn="base"/>
            <a:r>
              <a:rPr lang="en-US" b="1" i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       </a:t>
            </a:r>
            <a:r>
              <a:rPr lang="en-US" sz="4800" b="1" dirty="0" err="1" smtClean="0"/>
              <a:t>Urungero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“</a:t>
            </a:r>
            <a:r>
              <a:rPr lang="en-US" i="1" dirty="0" err="1" smtClean="0"/>
              <a:t>Turifuza</a:t>
            </a:r>
            <a:r>
              <a:rPr lang="en-US" i="1" dirty="0" smtClean="0"/>
              <a:t> </a:t>
            </a:r>
            <a:r>
              <a:rPr lang="en-US" i="1" dirty="0" err="1" smtClean="0"/>
              <a:t>ko</a:t>
            </a:r>
            <a:r>
              <a:rPr lang="en-US" i="1" dirty="0" smtClean="0"/>
              <a:t> </a:t>
            </a:r>
            <a:r>
              <a:rPr lang="en-US" i="1" dirty="0" err="1" smtClean="0"/>
              <a:t>ingengo</a:t>
            </a:r>
            <a:r>
              <a:rPr lang="en-US" i="1" dirty="0" smtClean="0"/>
              <a:t> </a:t>
            </a:r>
            <a:r>
              <a:rPr lang="en-US" i="1" dirty="0" err="1" smtClean="0"/>
              <a:t>y’imari</a:t>
            </a:r>
            <a:r>
              <a:rPr lang="en-US" i="1" dirty="0" smtClean="0"/>
              <a:t> </a:t>
            </a:r>
            <a:r>
              <a:rPr lang="en-US" i="1" dirty="0" err="1" smtClean="0"/>
              <a:t>igenewe</a:t>
            </a:r>
            <a:r>
              <a:rPr lang="en-US" i="1" dirty="0" smtClean="0"/>
              <a:t> </a:t>
            </a:r>
            <a:r>
              <a:rPr lang="en-US" i="1" dirty="0" err="1" smtClean="0"/>
              <a:t>abana</a:t>
            </a:r>
            <a:r>
              <a:rPr lang="en-US" i="1" dirty="0" smtClean="0"/>
              <a:t> </a:t>
            </a:r>
            <a:r>
              <a:rPr lang="en-US" i="1" dirty="0" err="1" smtClean="0"/>
              <a:t>yakongerwa</a:t>
            </a:r>
            <a:r>
              <a:rPr lang="en-US" i="1" dirty="0" smtClean="0"/>
              <a:t>, </a:t>
            </a:r>
            <a:r>
              <a:rPr lang="en-US" i="1" dirty="0" err="1" smtClean="0"/>
              <a:t>urebye</a:t>
            </a:r>
            <a:r>
              <a:rPr lang="en-US" i="1" dirty="0" smtClean="0"/>
              <a:t> </a:t>
            </a:r>
            <a:r>
              <a:rPr lang="en-US" i="1" dirty="0" err="1" smtClean="0"/>
              <a:t>abana</a:t>
            </a:r>
            <a:r>
              <a:rPr lang="en-US" i="1" dirty="0" smtClean="0"/>
              <a:t> </a:t>
            </a:r>
            <a:r>
              <a:rPr lang="en-US" i="1" dirty="0" err="1" smtClean="0"/>
              <a:t>batiga</a:t>
            </a:r>
            <a:r>
              <a:rPr lang="en-US" i="1" dirty="0" smtClean="0"/>
              <a:t>, </a:t>
            </a:r>
            <a:r>
              <a:rPr lang="en-US" i="1" dirty="0" err="1" smtClean="0"/>
              <a:t>abarikumihanda</a:t>
            </a:r>
            <a:r>
              <a:rPr lang="en-US" i="1" dirty="0" smtClean="0"/>
              <a:t> </a:t>
            </a:r>
            <a:r>
              <a:rPr lang="en-US" i="1" dirty="0" err="1" smtClean="0"/>
              <a:t>n’abandi</a:t>
            </a:r>
            <a:r>
              <a:rPr lang="en-US" i="1" dirty="0" smtClean="0"/>
              <a:t> </a:t>
            </a:r>
            <a:r>
              <a:rPr lang="en-US" i="1" dirty="0" err="1" smtClean="0"/>
              <a:t>bafite</a:t>
            </a:r>
            <a:r>
              <a:rPr lang="en-US" i="1" dirty="0" smtClean="0"/>
              <a:t> </a:t>
            </a:r>
            <a:r>
              <a:rPr lang="en-US" i="1" dirty="0" err="1" smtClean="0"/>
              <a:t>ibibazo</a:t>
            </a:r>
            <a:r>
              <a:rPr lang="en-US" i="1" dirty="0" smtClean="0"/>
              <a:t>, </a:t>
            </a:r>
            <a:r>
              <a:rPr lang="en-US" i="1" dirty="0" err="1" smtClean="0"/>
              <a:t>nkatwe</a:t>
            </a:r>
            <a:r>
              <a:rPr lang="en-US" i="1" dirty="0" smtClean="0"/>
              <a:t> </a:t>
            </a:r>
            <a:r>
              <a:rPr lang="en-US" i="1" dirty="0" err="1" smtClean="0"/>
              <a:t>tubahagarariye</a:t>
            </a:r>
            <a:r>
              <a:rPr lang="en-US" i="1" dirty="0" smtClean="0"/>
              <a:t> </a:t>
            </a:r>
            <a:r>
              <a:rPr lang="en-US" i="1" dirty="0" err="1" smtClean="0"/>
              <a:t>tubura</a:t>
            </a:r>
            <a:r>
              <a:rPr lang="en-US" i="1" dirty="0" smtClean="0"/>
              <a:t> </a:t>
            </a:r>
            <a:r>
              <a:rPr lang="en-US" i="1" dirty="0" err="1" smtClean="0"/>
              <a:t>icyo</a:t>
            </a:r>
            <a:r>
              <a:rPr lang="en-US" i="1" dirty="0" smtClean="0"/>
              <a:t> </a:t>
            </a:r>
            <a:r>
              <a:rPr lang="en-US" i="1" dirty="0" err="1" smtClean="0"/>
              <a:t>dukora</a:t>
            </a:r>
            <a:r>
              <a:rPr lang="en-US" i="1" dirty="0" smtClean="0"/>
              <a:t> </a:t>
            </a:r>
            <a:r>
              <a:rPr lang="en-US" i="1" dirty="0" err="1" smtClean="0"/>
              <a:t>kuko</a:t>
            </a:r>
            <a:r>
              <a:rPr lang="en-US" i="1" dirty="0" smtClean="0"/>
              <a:t> </a:t>
            </a:r>
            <a:r>
              <a:rPr lang="en-US" i="1" dirty="0" err="1" smtClean="0"/>
              <a:t>hataboneka</a:t>
            </a:r>
            <a:r>
              <a:rPr lang="en-US" i="1" dirty="0" smtClean="0"/>
              <a:t> </a:t>
            </a:r>
            <a:r>
              <a:rPr lang="en-US" i="1" dirty="0" err="1" smtClean="0"/>
              <a:t>amafaranga</a:t>
            </a:r>
            <a:r>
              <a:rPr lang="en-US" i="1" dirty="0" smtClean="0"/>
              <a:t> </a:t>
            </a:r>
            <a:r>
              <a:rPr lang="en-US" i="1" dirty="0" err="1" smtClean="0"/>
              <a:t>twakoresha</a:t>
            </a:r>
            <a:r>
              <a:rPr lang="en-US" i="1" dirty="0" smtClean="0"/>
              <a:t>”.(</a:t>
            </a:r>
            <a:r>
              <a:rPr lang="en-US" b="1" i="1" dirty="0" err="1" smtClean="0"/>
              <a:t>umwana</a:t>
            </a:r>
            <a:r>
              <a:rPr lang="en-US" b="1" i="1" dirty="0" smtClean="0"/>
              <a:t> </a:t>
            </a:r>
            <a:r>
              <a:rPr lang="en-US" b="1" i="1" dirty="0" err="1" smtClean="0"/>
              <a:t>uhagarariye</a:t>
            </a:r>
            <a:r>
              <a:rPr lang="en-US" b="1" i="1" dirty="0" smtClean="0"/>
              <a:t> </a:t>
            </a:r>
            <a:r>
              <a:rPr lang="en-US" b="1" i="1" dirty="0" err="1" smtClean="0"/>
              <a:t>abandi</a:t>
            </a:r>
            <a:r>
              <a:rPr lang="en-US" b="1" i="1" dirty="0" smtClean="0"/>
              <a:t> mu </a:t>
            </a:r>
            <a:r>
              <a:rPr lang="en-US" b="1" i="1" dirty="0" err="1" smtClean="0"/>
              <a:t>karere</a:t>
            </a:r>
            <a:r>
              <a:rPr lang="en-US" b="1" i="1" dirty="0" smtClean="0"/>
              <a:t> ka </a:t>
            </a:r>
            <a:r>
              <a:rPr lang="en-US" b="1" i="1" dirty="0" err="1" smtClean="0"/>
              <a:t>Nyarugenge</a:t>
            </a:r>
            <a:r>
              <a:rPr lang="en-US" b="1" i="1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MURAKOZE MURAKARAMA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Ibiganiro</a:t>
            </a:r>
            <a:r>
              <a:rPr lang="en-US" dirty="0" smtClean="0"/>
              <a:t> </a:t>
            </a:r>
            <a:r>
              <a:rPr lang="en-US" dirty="0" err="1" smtClean="0"/>
              <a:t>mumatsinda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Uruhare</a:t>
            </a:r>
            <a:r>
              <a:rPr lang="en-US" dirty="0" smtClean="0"/>
              <a:t> </a:t>
            </a:r>
            <a:r>
              <a:rPr lang="en-US" dirty="0" err="1" smtClean="0"/>
              <a:t>rw’abana</a:t>
            </a:r>
            <a:r>
              <a:rPr lang="en-US" dirty="0" smtClean="0"/>
              <a:t>  </a:t>
            </a:r>
            <a:r>
              <a:rPr lang="en-US" dirty="0" err="1" smtClean="0"/>
              <a:t>n’imbongamizi</a:t>
            </a:r>
            <a:r>
              <a:rPr lang="en-US" dirty="0" smtClean="0"/>
              <a:t> </a:t>
            </a:r>
            <a:r>
              <a:rPr lang="en-US" dirty="0" err="1" smtClean="0"/>
              <a:t>mugutanga</a:t>
            </a:r>
            <a:r>
              <a:rPr lang="en-US" dirty="0" smtClean="0"/>
              <a:t> </a:t>
            </a:r>
            <a:r>
              <a:rPr lang="en-US" dirty="0" err="1" smtClean="0"/>
              <a:t>ibitekerezo</a:t>
            </a:r>
            <a:r>
              <a:rPr lang="en-US" dirty="0" smtClean="0"/>
              <a:t> no </a:t>
            </a:r>
            <a:r>
              <a:rPr lang="en-US" dirty="0" err="1" smtClean="0"/>
              <a:t>gufata</a:t>
            </a:r>
            <a:r>
              <a:rPr lang="en-US" dirty="0" smtClean="0"/>
              <a:t>  </a:t>
            </a:r>
            <a:r>
              <a:rPr lang="en-US" dirty="0" err="1" smtClean="0"/>
              <a:t>ibyemezo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Mumuryango</a:t>
            </a:r>
            <a:endParaRPr lang="en-US" dirty="0" smtClean="0"/>
          </a:p>
          <a:p>
            <a:r>
              <a:rPr lang="en-US" dirty="0" err="1" smtClean="0"/>
              <a:t>Kumashuri</a:t>
            </a:r>
            <a:endParaRPr lang="en-US" dirty="0" smtClean="0"/>
          </a:p>
          <a:p>
            <a:r>
              <a:rPr lang="en-US" dirty="0" err="1" smtClean="0"/>
              <a:t>Mubuyobozi</a:t>
            </a:r>
            <a:r>
              <a:rPr lang="en-US" dirty="0" smtClean="0"/>
              <a:t>(MIGEPROF,NCC, MINIJUST, UBUCAMANZA ,PARLIAMENT, no  MUTURERE)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6680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Uruhare</a:t>
            </a:r>
            <a:r>
              <a:rPr lang="en-US" b="1" dirty="0" smtClean="0"/>
              <a:t> </a:t>
            </a:r>
            <a:r>
              <a:rPr lang="en-US" b="1" dirty="0" err="1" smtClean="0"/>
              <a:t>rw’umwana</a:t>
            </a:r>
            <a:r>
              <a:rPr lang="en-US" b="1" dirty="0" smtClean="0"/>
              <a:t>  </a:t>
            </a:r>
            <a:r>
              <a:rPr lang="en-US" b="1" dirty="0" err="1" smtClean="0"/>
              <a:t>mubimukorerwa</a:t>
            </a:r>
            <a:r>
              <a:rPr lang="en-US" b="1" dirty="0" smtClean="0"/>
              <a:t> </a:t>
            </a:r>
            <a:r>
              <a:rPr lang="en-US" b="1" dirty="0" err="1" smtClean="0"/>
              <a:t>con’t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dirty="0" err="1"/>
              <a:t>Abantu</a:t>
            </a:r>
            <a:r>
              <a:rPr lang="en-US" dirty="0"/>
              <a:t> </a:t>
            </a:r>
            <a:r>
              <a:rPr lang="en-US" dirty="0" err="1"/>
              <a:t>bamwe</a:t>
            </a:r>
            <a:r>
              <a:rPr lang="en-US" dirty="0"/>
              <a:t>  </a:t>
            </a:r>
            <a:r>
              <a:rPr lang="en-US" dirty="0" err="1"/>
              <a:t>babangamira</a:t>
            </a:r>
            <a:r>
              <a:rPr lang="en-US" dirty="0"/>
              <a:t> </a:t>
            </a:r>
            <a:r>
              <a:rPr lang="en-US" dirty="0" err="1"/>
              <a:t>uburenganzira</a:t>
            </a:r>
            <a:r>
              <a:rPr lang="en-US" dirty="0"/>
              <a:t> </a:t>
            </a:r>
            <a:r>
              <a:rPr lang="en-US" dirty="0" err="1"/>
              <a:t>bw’umwana</a:t>
            </a:r>
            <a:r>
              <a:rPr lang="en-US" dirty="0"/>
              <a:t> </a:t>
            </a:r>
            <a:r>
              <a:rPr lang="en-US" dirty="0" err="1"/>
              <a:t>batazi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icyaha</a:t>
            </a:r>
            <a:r>
              <a:rPr lang="en-US" dirty="0"/>
              <a:t> </a:t>
            </a:r>
            <a:r>
              <a:rPr lang="en-US" dirty="0" err="1"/>
              <a:t>abandi</a:t>
            </a:r>
            <a:r>
              <a:rPr lang="en-US" dirty="0"/>
              <a:t> </a:t>
            </a:r>
            <a:r>
              <a:rPr lang="en-US" dirty="0" err="1"/>
              <a:t>bakaba</a:t>
            </a:r>
            <a:r>
              <a:rPr lang="en-US" dirty="0"/>
              <a:t> </a:t>
            </a:r>
            <a:r>
              <a:rPr lang="en-US" dirty="0" err="1"/>
              <a:t>babikora</a:t>
            </a:r>
            <a:r>
              <a:rPr lang="en-US" dirty="0"/>
              <a:t> </a:t>
            </a:r>
            <a:r>
              <a:rPr lang="en-US" dirty="0" err="1"/>
              <a:t>nkana</a:t>
            </a:r>
            <a:r>
              <a:rPr lang="en-US" dirty="0"/>
              <a:t> </a:t>
            </a:r>
            <a:r>
              <a:rPr lang="en-US" dirty="0" err="1"/>
              <a:t>uretse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ibyo</a:t>
            </a:r>
            <a:r>
              <a:rPr lang="en-US" dirty="0"/>
              <a:t> </a:t>
            </a:r>
            <a:r>
              <a:rPr lang="en-US" dirty="0" err="1"/>
              <a:t>bidakuraho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uwabikoze</a:t>
            </a:r>
            <a:r>
              <a:rPr lang="en-US" dirty="0"/>
              <a:t> </a:t>
            </a:r>
            <a:r>
              <a:rPr lang="en-US" dirty="0" err="1"/>
              <a:t>yaba</a:t>
            </a:r>
            <a:r>
              <a:rPr lang="en-US" dirty="0"/>
              <a:t> </a:t>
            </a:r>
            <a:r>
              <a:rPr lang="en-US" dirty="0" err="1"/>
              <a:t>abizi</a:t>
            </a:r>
            <a:r>
              <a:rPr lang="en-US" dirty="0"/>
              <a:t> </a:t>
            </a:r>
            <a:r>
              <a:rPr lang="en-US" dirty="0" err="1"/>
              <a:t>cyangwa</a:t>
            </a:r>
            <a:r>
              <a:rPr lang="en-US" dirty="0"/>
              <a:t> </a:t>
            </a:r>
            <a:r>
              <a:rPr lang="en-US" dirty="0" err="1"/>
              <a:t>atabizi</a:t>
            </a:r>
            <a:r>
              <a:rPr lang="en-US" dirty="0"/>
              <a:t> </a:t>
            </a:r>
            <a:r>
              <a:rPr lang="en-US" dirty="0" err="1"/>
              <a:t>ahanwa</a:t>
            </a:r>
            <a:r>
              <a:rPr lang="en-US" dirty="0"/>
              <a:t>.</a:t>
            </a:r>
          </a:p>
          <a:p>
            <a:pPr algn="just" fontAlgn="base"/>
            <a:r>
              <a:rPr lang="en-US" dirty="0" err="1"/>
              <a:t>Ubwo</a:t>
            </a:r>
            <a:r>
              <a:rPr lang="en-US" dirty="0"/>
              <a:t> </a:t>
            </a:r>
            <a:r>
              <a:rPr lang="en-US" dirty="0" err="1"/>
              <a:t>burenganzira</a:t>
            </a:r>
            <a:r>
              <a:rPr lang="en-US" dirty="0"/>
              <a:t> </a:t>
            </a:r>
            <a:r>
              <a:rPr lang="en-US" dirty="0" err="1"/>
              <a:t>harimo</a:t>
            </a:r>
            <a:r>
              <a:rPr lang="en-US" dirty="0"/>
              <a:t> </a:t>
            </a:r>
            <a:r>
              <a:rPr lang="en-US" dirty="0" err="1"/>
              <a:t>ubwo</a:t>
            </a:r>
            <a:r>
              <a:rPr lang="en-US" dirty="0"/>
              <a:t> </a:t>
            </a:r>
            <a:r>
              <a:rPr lang="en-US" dirty="0" err="1"/>
              <a:t>kubaho</a:t>
            </a:r>
            <a:r>
              <a:rPr lang="en-US" dirty="0"/>
              <a:t>, </a:t>
            </a:r>
            <a:r>
              <a:rPr lang="en-US" dirty="0" err="1"/>
              <a:t>kwiga</a:t>
            </a:r>
            <a:r>
              <a:rPr lang="en-US" dirty="0"/>
              <a:t>, </a:t>
            </a:r>
            <a:r>
              <a:rPr lang="en-US" dirty="0" err="1"/>
              <a:t>kwandikishwa</a:t>
            </a:r>
            <a:r>
              <a:rPr lang="en-US" dirty="0"/>
              <a:t> mu </a:t>
            </a:r>
            <a:r>
              <a:rPr lang="en-US" dirty="0" err="1"/>
              <a:t>gihe</a:t>
            </a:r>
            <a:r>
              <a:rPr lang="en-US" dirty="0"/>
              <a:t> </a:t>
            </a:r>
            <a:r>
              <a:rPr lang="en-US" dirty="0" err="1"/>
              <a:t>yavutse</a:t>
            </a:r>
            <a:r>
              <a:rPr lang="en-US" dirty="0"/>
              <a:t>, </a:t>
            </a:r>
            <a:r>
              <a:rPr lang="en-US" dirty="0" err="1"/>
              <a:t>kuvuzwa</a:t>
            </a:r>
            <a:r>
              <a:rPr lang="en-US" dirty="0"/>
              <a:t>, </a:t>
            </a:r>
            <a:r>
              <a:rPr lang="en-US" dirty="0" err="1"/>
              <a:t>kumenya</a:t>
            </a:r>
            <a:r>
              <a:rPr lang="en-US" dirty="0"/>
              <a:t> </a:t>
            </a:r>
            <a:r>
              <a:rPr lang="en-US" dirty="0" err="1"/>
              <a:t>ababyeyi</a:t>
            </a:r>
            <a:r>
              <a:rPr lang="en-US" dirty="0"/>
              <a:t> be, </a:t>
            </a:r>
            <a:r>
              <a:rPr lang="en-US" dirty="0" err="1"/>
              <a:t>kurindwa</a:t>
            </a:r>
            <a:r>
              <a:rPr lang="en-US" dirty="0"/>
              <a:t> </a:t>
            </a:r>
            <a:r>
              <a:rPr lang="en-US" dirty="0" err="1"/>
              <a:t>ivangurwa</a:t>
            </a:r>
            <a:r>
              <a:rPr lang="en-US" dirty="0"/>
              <a:t>, </a:t>
            </a:r>
            <a:r>
              <a:rPr lang="en-US" dirty="0" err="1"/>
              <a:t>gushimutwa</a:t>
            </a:r>
            <a:r>
              <a:rPr lang="en-US" dirty="0"/>
              <a:t> no </a:t>
            </a:r>
            <a:r>
              <a:rPr lang="en-US" dirty="0" err="1"/>
              <a:t>gucuruzwa</a:t>
            </a:r>
            <a:r>
              <a:rPr lang="en-US" dirty="0"/>
              <a:t>, </a:t>
            </a:r>
            <a:r>
              <a:rPr lang="en-US" b="1" dirty="0" err="1"/>
              <a:t>kugaragaza</a:t>
            </a:r>
            <a:r>
              <a:rPr lang="en-US" b="1" dirty="0"/>
              <a:t> </a:t>
            </a:r>
            <a:r>
              <a:rPr lang="en-US" b="1" dirty="0" err="1"/>
              <a:t>igitekerezo</a:t>
            </a:r>
            <a:r>
              <a:rPr lang="en-US" b="1" dirty="0"/>
              <a:t> </a:t>
            </a:r>
            <a:r>
              <a:rPr lang="en-US" dirty="0" err="1"/>
              <a:t>cye</a:t>
            </a:r>
            <a:r>
              <a:rPr lang="en-US" dirty="0"/>
              <a:t>, </a:t>
            </a:r>
            <a:r>
              <a:rPr lang="en-US" dirty="0" err="1"/>
              <a:t>n’uburenganzira</a:t>
            </a:r>
            <a:r>
              <a:rPr lang="en-US" dirty="0"/>
              <a:t> </a:t>
            </a:r>
            <a:r>
              <a:rPr lang="en-US" dirty="0" err="1"/>
              <a:t>bwo</a:t>
            </a:r>
            <a:r>
              <a:rPr lang="en-US" dirty="0"/>
              <a:t> </a:t>
            </a:r>
            <a:r>
              <a:rPr lang="en-US" dirty="0" err="1"/>
              <a:t>kuruhuka</a:t>
            </a:r>
            <a:r>
              <a:rPr lang="en-US" dirty="0"/>
              <a:t> no </a:t>
            </a:r>
            <a:r>
              <a:rPr lang="en-US" dirty="0" err="1"/>
              <a:t>kwidagadura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Uruhare</a:t>
            </a:r>
            <a:r>
              <a:rPr lang="en-US" b="1" dirty="0"/>
              <a:t> </a:t>
            </a:r>
            <a:r>
              <a:rPr lang="en-US" b="1" dirty="0" err="1" smtClean="0"/>
              <a:t>rw’umwana</a:t>
            </a:r>
            <a:r>
              <a:rPr lang="en-US" b="1" dirty="0" smtClean="0"/>
              <a:t> </a:t>
            </a:r>
            <a:r>
              <a:rPr lang="en-US" b="1" dirty="0" err="1" smtClean="0"/>
              <a:t>con’t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Abandi</a:t>
            </a:r>
            <a:r>
              <a:rPr lang="en-US" dirty="0" smtClean="0"/>
              <a:t>, </a:t>
            </a:r>
            <a:r>
              <a:rPr lang="en-US" dirty="0" err="1"/>
              <a:t>bamwe</a:t>
            </a:r>
            <a:r>
              <a:rPr lang="en-US" dirty="0"/>
              <a:t> </a:t>
            </a:r>
            <a:r>
              <a:rPr lang="en-US" dirty="0" err="1"/>
              <a:t>bumva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 smtClean="0"/>
              <a:t>burengezira</a:t>
            </a:r>
            <a:r>
              <a:rPr lang="en-US" dirty="0" smtClean="0"/>
              <a:t> </a:t>
            </a:r>
            <a:r>
              <a:rPr lang="en-US" dirty="0" err="1" smtClean="0"/>
              <a:t>bw</a:t>
            </a:r>
            <a:r>
              <a:rPr lang="en-US" dirty="0" smtClean="0"/>
              <a:t>’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ukumumenyera</a:t>
            </a:r>
            <a:r>
              <a:rPr lang="en-US" dirty="0"/>
              <a:t> </a:t>
            </a:r>
            <a:r>
              <a:rPr lang="en-US" dirty="0" err="1"/>
              <a:t>ibyo</a:t>
            </a:r>
            <a:r>
              <a:rPr lang="en-US" dirty="0"/>
              <a:t> </a:t>
            </a:r>
            <a:r>
              <a:rPr lang="en-US" dirty="0" err="1"/>
              <a:t>afungura</a:t>
            </a:r>
            <a:r>
              <a:rPr lang="en-US" dirty="0"/>
              <a:t>, </a:t>
            </a:r>
            <a:r>
              <a:rPr lang="en-US" dirty="0" err="1"/>
              <a:t>icyo</a:t>
            </a:r>
            <a:r>
              <a:rPr lang="en-US" dirty="0"/>
              <a:t> </a:t>
            </a:r>
            <a:r>
              <a:rPr lang="en-US" dirty="0" err="1"/>
              <a:t>yambara</a:t>
            </a:r>
            <a:r>
              <a:rPr lang="en-US" dirty="0"/>
              <a:t>, </a:t>
            </a:r>
            <a:r>
              <a:rPr lang="en-US" dirty="0" err="1"/>
              <a:t>n'aho</a:t>
            </a:r>
            <a:r>
              <a:rPr lang="en-US" dirty="0"/>
              <a:t> </a:t>
            </a:r>
            <a:r>
              <a:rPr lang="en-US" dirty="0" err="1" smtClean="0"/>
              <a:t>aryama</a:t>
            </a:r>
            <a:r>
              <a:rPr lang="en-US" dirty="0" smtClean="0"/>
              <a:t>.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n'abasanga</a:t>
            </a:r>
            <a:r>
              <a:rPr lang="en-US" dirty="0"/>
              <a:t> </a:t>
            </a:r>
            <a:r>
              <a:rPr lang="en-US" dirty="0" err="1"/>
              <a:t>ibindi</a:t>
            </a:r>
            <a:r>
              <a:rPr lang="en-US" dirty="0"/>
              <a:t> </a:t>
            </a:r>
            <a:r>
              <a:rPr lang="en-US" dirty="0" err="1"/>
              <a:t>byiyongeraho</a:t>
            </a:r>
            <a:r>
              <a:rPr lang="en-US" dirty="0"/>
              <a:t>, </a:t>
            </a:r>
            <a:r>
              <a:rPr lang="en-US" dirty="0" err="1"/>
              <a:t>nko</a:t>
            </a:r>
            <a:r>
              <a:rPr lang="en-US" dirty="0"/>
              <a:t> </a:t>
            </a:r>
            <a:r>
              <a:rPr lang="en-US" dirty="0" err="1"/>
              <a:t>kumushyira</a:t>
            </a:r>
            <a:r>
              <a:rPr lang="en-US" dirty="0"/>
              <a:t> </a:t>
            </a:r>
            <a:r>
              <a:rPr lang="en-US" dirty="0" err="1"/>
              <a:t>mw'ishuri</a:t>
            </a:r>
            <a:r>
              <a:rPr lang="en-US" dirty="0"/>
              <a:t>, </a:t>
            </a:r>
            <a:r>
              <a:rPr lang="en-US" b="1" dirty="0" err="1"/>
              <a:t>kumwumva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b="1" dirty="0" err="1"/>
              <a:t>kumwubaha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kumuteza</a:t>
            </a:r>
            <a:r>
              <a:rPr lang="en-US" dirty="0"/>
              <a:t> </a:t>
            </a:r>
            <a:r>
              <a:rPr lang="en-US" dirty="0" err="1"/>
              <a:t>imbere</a:t>
            </a:r>
            <a:r>
              <a:rPr lang="en-US" dirty="0"/>
              <a:t>, </a:t>
            </a:r>
            <a:r>
              <a:rPr lang="en-US" b="1" dirty="0" err="1"/>
              <a:t>kubaha</a:t>
            </a:r>
            <a:r>
              <a:rPr lang="en-US" b="1" dirty="0"/>
              <a:t> </a:t>
            </a:r>
            <a:r>
              <a:rPr lang="en-US" b="1" dirty="0" err="1"/>
              <a:t>ibitekerezo</a:t>
            </a:r>
            <a:r>
              <a:rPr lang="en-US" b="1" dirty="0"/>
              <a:t> bye</a:t>
            </a:r>
            <a:r>
              <a:rPr lang="en-US" dirty="0"/>
              <a:t>, </a:t>
            </a:r>
            <a:r>
              <a:rPr lang="en-US" dirty="0" err="1"/>
              <a:t>ndetse</a:t>
            </a:r>
            <a:r>
              <a:rPr lang="en-US" dirty="0"/>
              <a:t> no </a:t>
            </a:r>
            <a:r>
              <a:rPr lang="en-US" dirty="0" err="1"/>
              <a:t>kutamukoresha</a:t>
            </a:r>
            <a:r>
              <a:rPr lang="en-US" dirty="0"/>
              <a:t> </a:t>
            </a:r>
            <a:r>
              <a:rPr lang="en-US" dirty="0" err="1"/>
              <a:t>ibimwangiza</a:t>
            </a:r>
            <a:r>
              <a:rPr lang="en-US" dirty="0"/>
              <a:t>, </a:t>
            </a:r>
            <a:r>
              <a:rPr lang="en-US" dirty="0" err="1"/>
              <a:t>biza</a:t>
            </a:r>
            <a:r>
              <a:rPr lang="en-US" dirty="0"/>
              <a:t> </a:t>
            </a:r>
            <a:r>
              <a:rPr lang="en-US" dirty="0" err="1"/>
              <a:t>ari</a:t>
            </a:r>
            <a:r>
              <a:rPr lang="en-US" dirty="0"/>
              <a:t> </a:t>
            </a:r>
            <a:r>
              <a:rPr lang="en-US" dirty="0" err="1"/>
              <a:t>inyongera</a:t>
            </a:r>
            <a:r>
              <a:rPr lang="en-US" dirty="0"/>
              <a:t>. Si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bimeze</a:t>
            </a:r>
            <a:r>
              <a:rPr lang="en-US" dirty="0"/>
              <a:t>, </a:t>
            </a:r>
            <a:r>
              <a:rPr lang="en-US" dirty="0" err="1"/>
              <a:t>ibyo</a:t>
            </a:r>
            <a:r>
              <a:rPr lang="en-US" dirty="0"/>
              <a:t> </a:t>
            </a:r>
            <a:r>
              <a:rPr lang="en-US" dirty="0" err="1"/>
              <a:t>byose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ngombwa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ibanze</a:t>
            </a:r>
            <a:r>
              <a:rPr lang="en-US" dirty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burengazira</a:t>
            </a:r>
            <a:r>
              <a:rPr lang="en-US" dirty="0"/>
              <a:t> </a:t>
            </a:r>
            <a:r>
              <a:rPr lang="en-US" dirty="0" smtClean="0"/>
              <a:t>no </a:t>
            </a:r>
            <a:r>
              <a:rPr lang="en-US" dirty="0" err="1"/>
              <a:t>burere</a:t>
            </a:r>
            <a:r>
              <a:rPr lang="en-US" dirty="0"/>
              <a:t> </a:t>
            </a:r>
            <a:r>
              <a:rPr lang="en-US" dirty="0" err="1"/>
              <a:t>bw'umwana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Uruhare</a:t>
            </a:r>
            <a:r>
              <a:rPr lang="en-US" b="1" dirty="0"/>
              <a:t> </a:t>
            </a:r>
            <a:r>
              <a:rPr lang="en-US" b="1" dirty="0" err="1"/>
              <a:t>rw’umwana</a:t>
            </a:r>
            <a:r>
              <a:rPr lang="en-US" b="1" dirty="0"/>
              <a:t> </a:t>
            </a:r>
            <a:r>
              <a:rPr lang="en-US" b="1" dirty="0" err="1" smtClean="0"/>
              <a:t>mubimukorerwa</a:t>
            </a:r>
            <a:r>
              <a:rPr lang="en-US" b="1" dirty="0" smtClean="0"/>
              <a:t> (</a:t>
            </a:r>
            <a:r>
              <a:rPr lang="en-US" b="1" dirty="0" err="1" smtClean="0"/>
              <a:t>Igisobanuro</a:t>
            </a:r>
            <a:r>
              <a:rPr lang="en-US" b="1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Kugira</a:t>
            </a:r>
            <a:r>
              <a:rPr lang="en-US" dirty="0"/>
              <a:t> </a:t>
            </a:r>
            <a:r>
              <a:rPr lang="en-US" dirty="0" err="1"/>
              <a:t>uruhare</a:t>
            </a:r>
            <a:r>
              <a:rPr lang="en-US" dirty="0"/>
              <a:t> </a:t>
            </a:r>
            <a:r>
              <a:rPr lang="en-US" dirty="0" err="1"/>
              <a:t>mubimukorerwa</a:t>
            </a:r>
            <a:r>
              <a:rPr lang="en-US" dirty="0"/>
              <a:t> </a:t>
            </a:r>
            <a:r>
              <a:rPr lang="en-US" dirty="0" err="1"/>
              <a:t>nuguha</a:t>
            </a:r>
            <a:r>
              <a:rPr lang="en-US" dirty="0"/>
              <a:t>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urubuga</a:t>
            </a:r>
            <a:r>
              <a:rPr lang="en-US" dirty="0"/>
              <a:t> </a:t>
            </a:r>
            <a:r>
              <a:rPr lang="en-US" dirty="0" err="1"/>
              <a:t>rwo</a:t>
            </a:r>
            <a:r>
              <a:rPr lang="en-US" dirty="0"/>
              <a:t> </a:t>
            </a:r>
            <a:r>
              <a:rPr lang="en-US" dirty="0" err="1"/>
              <a:t>gutanga</a:t>
            </a:r>
            <a:r>
              <a:rPr lang="en-US" dirty="0"/>
              <a:t> </a:t>
            </a:r>
            <a:r>
              <a:rPr lang="en-US" dirty="0" err="1"/>
              <a:t>ibitekerezo</a:t>
            </a:r>
            <a:r>
              <a:rPr lang="en-US" dirty="0"/>
              <a:t> </a:t>
            </a:r>
            <a:r>
              <a:rPr lang="en-US" dirty="0" err="1"/>
              <a:t>kubimukorerwa</a:t>
            </a:r>
            <a:r>
              <a:rPr lang="en-US" dirty="0"/>
              <a:t> </a:t>
            </a:r>
            <a:r>
              <a:rPr lang="en-US" dirty="0" err="1"/>
              <a:t>kubireba</a:t>
            </a:r>
            <a:r>
              <a:rPr lang="en-US" dirty="0"/>
              <a:t> </a:t>
            </a:r>
            <a:r>
              <a:rPr lang="en-US" dirty="0" err="1"/>
              <a:t>igihugucye</a:t>
            </a:r>
            <a:r>
              <a:rPr lang="en-US" dirty="0"/>
              <a:t>, </a:t>
            </a:r>
            <a:r>
              <a:rPr lang="en-US" dirty="0" err="1"/>
              <a:t>n’abantu</a:t>
            </a:r>
            <a:r>
              <a:rPr lang="en-US" dirty="0"/>
              <a:t> </a:t>
            </a:r>
            <a:r>
              <a:rPr lang="en-US" dirty="0" err="1"/>
              <a:t>bakuru</a:t>
            </a:r>
            <a:r>
              <a:rPr lang="en-US" dirty="0"/>
              <a:t> </a:t>
            </a:r>
            <a:r>
              <a:rPr lang="en-US" dirty="0" err="1"/>
              <a:t>bakamutega</a:t>
            </a:r>
            <a:r>
              <a:rPr lang="en-US" dirty="0"/>
              <a:t> </a:t>
            </a:r>
            <a:r>
              <a:rPr lang="en-US" dirty="0" err="1"/>
              <a:t>amatwi</a:t>
            </a:r>
            <a:r>
              <a:rPr lang="en-US" dirty="0"/>
              <a:t> </a:t>
            </a:r>
            <a:r>
              <a:rPr lang="en-US" dirty="0" err="1"/>
              <a:t>hagamijwe</a:t>
            </a:r>
            <a:r>
              <a:rPr lang="en-US" dirty="0"/>
              <a:t> </a:t>
            </a:r>
            <a:r>
              <a:rPr lang="en-US" dirty="0" err="1"/>
              <a:t>gushyira</a:t>
            </a:r>
            <a:r>
              <a:rPr lang="en-US" dirty="0"/>
              <a:t> mu </a:t>
            </a:r>
            <a:r>
              <a:rPr lang="en-US" dirty="0" err="1"/>
              <a:t>bikorwa</a:t>
            </a:r>
            <a:r>
              <a:rPr lang="en-US" dirty="0"/>
              <a:t> </a:t>
            </a:r>
            <a:r>
              <a:rPr lang="en-US" dirty="0" err="1"/>
              <a:t>ihame</a:t>
            </a:r>
            <a:r>
              <a:rPr lang="en-US" dirty="0"/>
              <a:t> </a:t>
            </a:r>
            <a:r>
              <a:rPr lang="en-US" dirty="0" err="1"/>
              <a:t>ryo</a:t>
            </a:r>
            <a:r>
              <a:rPr lang="en-US" dirty="0"/>
              <a:t> </a:t>
            </a:r>
            <a:r>
              <a:rPr lang="en-US" dirty="0" err="1"/>
              <a:t>kwita</a:t>
            </a:r>
            <a:r>
              <a:rPr lang="en-US" dirty="0"/>
              <a:t> </a:t>
            </a:r>
            <a:r>
              <a:rPr lang="en-US" dirty="0" err="1"/>
              <a:t>kubifitiye</a:t>
            </a:r>
            <a:r>
              <a:rPr lang="en-US" dirty="0"/>
              <a:t> </a:t>
            </a:r>
            <a:r>
              <a:rPr lang="en-US" dirty="0" err="1"/>
              <a:t>umwana</a:t>
            </a:r>
            <a:r>
              <a:rPr lang="en-US" dirty="0"/>
              <a:t> </a:t>
            </a:r>
            <a:r>
              <a:rPr lang="en-US" dirty="0" err="1"/>
              <a:t>akamaro</a:t>
            </a:r>
            <a:r>
              <a:rPr lang="en-US" dirty="0"/>
              <a:t> </a:t>
            </a:r>
            <a:r>
              <a:rPr lang="en-US" dirty="0" err="1"/>
              <a:t>kurusha</a:t>
            </a:r>
            <a:r>
              <a:rPr lang="en-US" dirty="0"/>
              <a:t> </a:t>
            </a:r>
            <a:r>
              <a:rPr lang="en-US" dirty="0" err="1"/>
              <a:t>ibindi</a:t>
            </a:r>
            <a:r>
              <a:rPr lang="en-US" dirty="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Uko</a:t>
            </a:r>
            <a:r>
              <a:rPr lang="en-US" dirty="0" smtClean="0"/>
              <a:t> </a:t>
            </a:r>
            <a:r>
              <a:rPr lang="en-US" dirty="0" err="1" smtClean="0"/>
              <a:t>mategeko</a:t>
            </a:r>
            <a:r>
              <a:rPr lang="en-US" dirty="0" smtClean="0"/>
              <a:t> </a:t>
            </a:r>
            <a:r>
              <a:rPr lang="en-US" dirty="0" err="1" smtClean="0"/>
              <a:t>abiteganya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4  </a:t>
            </a:r>
            <a:r>
              <a:rPr lang="en-US" dirty="0" err="1" smtClean="0"/>
              <a:t>y’amasezerano</a:t>
            </a:r>
            <a:r>
              <a:rPr lang="en-US" dirty="0" smtClean="0"/>
              <a:t> </a:t>
            </a:r>
            <a:r>
              <a:rPr lang="en-US" dirty="0" err="1" smtClean="0"/>
              <a:t>nyafurika</a:t>
            </a:r>
            <a:r>
              <a:rPr lang="en-US" dirty="0" smtClean="0"/>
              <a:t> </a:t>
            </a:r>
            <a:r>
              <a:rPr lang="en-US" dirty="0" err="1" smtClean="0"/>
              <a:t>y’uburenganzira</a:t>
            </a:r>
            <a:r>
              <a:rPr lang="en-US" dirty="0" smtClean="0"/>
              <a:t> </a:t>
            </a:r>
            <a:r>
              <a:rPr lang="en-US" dirty="0" err="1" smtClean="0"/>
              <a:t>n’imiberehomyiza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1990 </a:t>
            </a:r>
            <a:r>
              <a:rPr lang="en-US" dirty="0" err="1" smtClean="0"/>
              <a:t>ivuga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Mu </a:t>
            </a:r>
            <a:r>
              <a:rPr lang="en-US" dirty="0" err="1" smtClean="0"/>
              <a:t>gihe</a:t>
            </a:r>
            <a:r>
              <a:rPr lang="en-US" dirty="0" smtClean="0"/>
              <a:t> </a:t>
            </a:r>
            <a:r>
              <a:rPr lang="en-US" dirty="0" err="1" smtClean="0"/>
              <a:t>inzego</a:t>
            </a:r>
            <a:r>
              <a:rPr lang="en-US" dirty="0" smtClean="0"/>
              <a:t> </a:t>
            </a:r>
            <a:r>
              <a:rPr lang="en-US" dirty="0" err="1" smtClean="0"/>
              <a:t>z’ubucamanza</a:t>
            </a:r>
            <a:r>
              <a:rPr lang="en-US" dirty="0" smtClean="0"/>
              <a:t> </a:t>
            </a:r>
            <a:r>
              <a:rPr lang="en-US" dirty="0" err="1" smtClean="0"/>
              <a:t>n’iz’ubutegetsi</a:t>
            </a:r>
            <a:r>
              <a:rPr lang="en-US" dirty="0" smtClean="0"/>
              <a:t> </a:t>
            </a:r>
            <a:r>
              <a:rPr lang="en-US" dirty="0" err="1" smtClean="0"/>
              <a:t>zisuzuma</a:t>
            </a:r>
            <a:r>
              <a:rPr lang="en-US" dirty="0" smtClean="0"/>
              <a:t> </a:t>
            </a:r>
            <a:r>
              <a:rPr lang="en-US" dirty="0" err="1" smtClean="0"/>
              <a:t>ikibazo</a:t>
            </a:r>
            <a:r>
              <a:rPr lang="en-US" dirty="0" smtClean="0"/>
              <a:t> </a:t>
            </a:r>
            <a:r>
              <a:rPr lang="en-US" dirty="0" err="1" smtClean="0"/>
              <a:t>kireba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, </a:t>
            </a:r>
            <a:r>
              <a:rPr lang="en-US" dirty="0" err="1" smtClean="0"/>
              <a:t>inyungu</a:t>
            </a:r>
            <a:r>
              <a:rPr lang="en-US" dirty="0" smtClean="0"/>
              <a:t> </a:t>
            </a:r>
            <a:r>
              <a:rPr lang="en-US" dirty="0" err="1" smtClean="0"/>
              <a:t>y’umwana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yitabwaho</a:t>
            </a:r>
            <a:r>
              <a:rPr lang="en-US" dirty="0" smtClean="0"/>
              <a:t> </a:t>
            </a:r>
            <a:r>
              <a:rPr lang="en-US" dirty="0" err="1" smtClean="0"/>
              <a:t>mbere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byose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Mu </a:t>
            </a:r>
            <a:r>
              <a:rPr lang="en-US" dirty="0" err="1" smtClean="0"/>
              <a:t>gihe</a:t>
            </a:r>
            <a:r>
              <a:rPr lang="en-US" dirty="0" smtClean="0"/>
              <a:t> </a:t>
            </a:r>
            <a:r>
              <a:rPr lang="en-US" dirty="0" err="1" smtClean="0"/>
              <a:t>inzego</a:t>
            </a:r>
            <a:r>
              <a:rPr lang="en-US" dirty="0" smtClean="0"/>
              <a:t> </a:t>
            </a:r>
            <a:r>
              <a:rPr lang="en-US" dirty="0" err="1" smtClean="0"/>
              <a:t>z’ubucamanza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iz’ubutegetsi</a:t>
            </a:r>
            <a:r>
              <a:rPr lang="en-US" dirty="0" smtClean="0"/>
              <a:t> </a:t>
            </a:r>
            <a:r>
              <a:rPr lang="en-US" dirty="0" err="1" smtClean="0"/>
              <a:t>zisuzuma</a:t>
            </a:r>
            <a:r>
              <a:rPr lang="en-US" dirty="0" smtClean="0"/>
              <a:t> </a:t>
            </a:r>
            <a:r>
              <a:rPr lang="en-US" dirty="0" err="1" smtClean="0"/>
              <a:t>ikibazo</a:t>
            </a:r>
            <a:r>
              <a:rPr lang="en-US" dirty="0" smtClean="0"/>
              <a:t> </a:t>
            </a:r>
            <a:r>
              <a:rPr lang="en-US" dirty="0" err="1" smtClean="0"/>
              <a:t>kireba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, </a:t>
            </a:r>
            <a:r>
              <a:rPr lang="en-US" dirty="0" err="1" smtClean="0"/>
              <a:t>agomba</a:t>
            </a:r>
            <a:r>
              <a:rPr lang="en-US" dirty="0" smtClean="0"/>
              <a:t> </a:t>
            </a:r>
            <a:r>
              <a:rPr lang="en-US" dirty="0" err="1" smtClean="0"/>
              <a:t>guhabwa</a:t>
            </a:r>
            <a:r>
              <a:rPr lang="en-US" dirty="0" smtClean="0"/>
              <a:t> </a:t>
            </a:r>
            <a:r>
              <a:rPr lang="en-US" dirty="0" err="1" smtClean="0"/>
              <a:t>uburyo</a:t>
            </a:r>
            <a:r>
              <a:rPr lang="en-US" dirty="0" smtClean="0"/>
              <a:t> </a:t>
            </a:r>
            <a:r>
              <a:rPr lang="en-US" dirty="0" err="1" smtClean="0"/>
              <a:t>bwo</a:t>
            </a:r>
            <a:r>
              <a:rPr lang="en-US" dirty="0" smtClean="0"/>
              <a:t> </a:t>
            </a:r>
            <a:r>
              <a:rPr lang="en-US" dirty="0" err="1" smtClean="0"/>
              <a:t>kumwumva</a:t>
            </a:r>
            <a:r>
              <a:rPr lang="en-US" dirty="0" smtClean="0"/>
              <a:t>, mu </a:t>
            </a:r>
            <a:r>
              <a:rPr lang="en-US" dirty="0" err="1" smtClean="0"/>
              <a:t>buryo</a:t>
            </a:r>
            <a:r>
              <a:rPr lang="en-US" dirty="0" smtClean="0"/>
              <a:t> </a:t>
            </a:r>
            <a:r>
              <a:rPr lang="en-US" dirty="0" err="1" smtClean="0"/>
              <a:t>bukurikije</a:t>
            </a:r>
            <a:r>
              <a:rPr lang="en-US" dirty="0" smtClean="0"/>
              <a:t> </a:t>
            </a:r>
            <a:r>
              <a:rPr lang="en-US" dirty="0" err="1" smtClean="0"/>
              <a:t>imihango</a:t>
            </a:r>
            <a:r>
              <a:rPr lang="en-US" dirty="0" smtClean="0"/>
              <a:t> </a:t>
            </a:r>
            <a:r>
              <a:rPr lang="en-US" dirty="0" err="1" smtClean="0"/>
              <a:t>iteganywa</a:t>
            </a:r>
            <a:r>
              <a:rPr lang="en-US" dirty="0" smtClean="0"/>
              <a:t> </a:t>
            </a:r>
            <a:r>
              <a:rPr lang="en-US" dirty="0" err="1" smtClean="0"/>
              <a:t>n’amategeko</a:t>
            </a:r>
            <a:r>
              <a:rPr lang="en-US" dirty="0" smtClean="0"/>
              <a:t>, </a:t>
            </a:r>
            <a:r>
              <a:rPr lang="en-US" dirty="0" err="1" smtClean="0"/>
              <a:t>yaba</a:t>
            </a:r>
            <a:r>
              <a:rPr lang="en-US" dirty="0" smtClean="0"/>
              <a:t> we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giti</a:t>
            </a:r>
            <a:r>
              <a:rPr lang="en-US" dirty="0" smtClean="0"/>
              <a:t> </a:t>
            </a:r>
            <a:r>
              <a:rPr lang="en-US" dirty="0" err="1" smtClean="0"/>
              <a:t>cye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binyujijwe</a:t>
            </a:r>
            <a:r>
              <a:rPr lang="en-US" dirty="0" smtClean="0"/>
              <a:t> </a:t>
            </a:r>
            <a:r>
              <a:rPr lang="en-US" dirty="0" err="1" smtClean="0"/>
              <a:t>k’umuhagarariye</a:t>
            </a:r>
            <a:r>
              <a:rPr lang="en-US" dirty="0" smtClean="0"/>
              <a:t>,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igitekerezo</a:t>
            </a:r>
            <a:r>
              <a:rPr lang="en-US" dirty="0" smtClean="0"/>
              <a:t> </a:t>
            </a:r>
            <a:r>
              <a:rPr lang="en-US" dirty="0" err="1" smtClean="0"/>
              <a:t>cye</a:t>
            </a:r>
            <a:r>
              <a:rPr lang="en-US" dirty="0" smtClean="0"/>
              <a:t> </a:t>
            </a:r>
            <a:r>
              <a:rPr lang="en-US" dirty="0" err="1" smtClean="0"/>
              <a:t>kikitabwaho</a:t>
            </a:r>
            <a:r>
              <a:rPr lang="en-US" dirty="0" smtClean="0"/>
              <a:t>  </a:t>
            </a:r>
            <a:r>
              <a:rPr lang="en-US" dirty="0" err="1" smtClean="0"/>
              <a:t>n’abayobozi</a:t>
            </a:r>
            <a:r>
              <a:rPr lang="en-US" dirty="0" smtClean="0"/>
              <a:t> </a:t>
            </a:r>
            <a:r>
              <a:rPr lang="en-US" dirty="0" err="1" smtClean="0"/>
              <a:t>babifitiye</a:t>
            </a:r>
            <a:r>
              <a:rPr lang="en-US" dirty="0" smtClean="0"/>
              <a:t> </a:t>
            </a:r>
            <a:r>
              <a:rPr lang="en-US" dirty="0" err="1" smtClean="0"/>
              <a:t>ububasha</a:t>
            </a:r>
            <a:r>
              <a:rPr lang="en-US" dirty="0" smtClean="0"/>
              <a:t> </a:t>
            </a:r>
            <a:r>
              <a:rPr lang="en-US" dirty="0" err="1" smtClean="0"/>
              <a:t>hakurikijwe</a:t>
            </a:r>
            <a:r>
              <a:rPr lang="en-US" dirty="0" smtClean="0"/>
              <a:t> </a:t>
            </a:r>
            <a:r>
              <a:rPr lang="en-US" dirty="0" err="1" smtClean="0"/>
              <a:t>ibiteganywa</a:t>
            </a:r>
            <a:r>
              <a:rPr lang="en-US" dirty="0" smtClean="0"/>
              <a:t> </a:t>
            </a:r>
            <a:r>
              <a:rPr lang="en-US" dirty="0" err="1" smtClean="0"/>
              <a:t>n’itegeko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Uko</a:t>
            </a:r>
            <a:r>
              <a:rPr lang="en-US" dirty="0" smtClean="0"/>
              <a:t> </a:t>
            </a:r>
            <a:r>
              <a:rPr lang="en-US" dirty="0" err="1" smtClean="0"/>
              <a:t>mategeko</a:t>
            </a:r>
            <a:r>
              <a:rPr lang="en-US" dirty="0" smtClean="0"/>
              <a:t> </a:t>
            </a:r>
            <a:r>
              <a:rPr lang="en-US" dirty="0" err="1" smtClean="0"/>
              <a:t>abiteganya</a:t>
            </a:r>
            <a:r>
              <a:rPr lang="en-US" dirty="0" smtClean="0"/>
              <a:t>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Ingingoya</a:t>
            </a:r>
            <a:r>
              <a:rPr lang="en-US" dirty="0" smtClean="0"/>
              <a:t> 12 </a:t>
            </a:r>
            <a:r>
              <a:rPr lang="en-US" dirty="0" err="1" smtClean="0"/>
              <a:t>y’amasezerano</a:t>
            </a:r>
            <a:r>
              <a:rPr lang="en-US" dirty="0" smtClean="0"/>
              <a:t> </a:t>
            </a:r>
            <a:r>
              <a:rPr lang="en-US" dirty="0" err="1" smtClean="0"/>
              <a:t>mpuzamahanga</a:t>
            </a:r>
            <a:r>
              <a:rPr lang="en-US" dirty="0" smtClean="0"/>
              <a:t> </a:t>
            </a:r>
            <a:r>
              <a:rPr lang="en-US" dirty="0" err="1" smtClean="0"/>
              <a:t>yerekeye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1989 </a:t>
            </a:r>
            <a:r>
              <a:rPr lang="en-US" dirty="0" err="1" smtClean="0"/>
              <a:t>ivuga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Ibihugu</a:t>
            </a:r>
            <a:r>
              <a:rPr lang="en-US" dirty="0" smtClean="0"/>
              <a:t> </a:t>
            </a:r>
            <a:r>
              <a:rPr lang="en-US" dirty="0" err="1" smtClean="0"/>
              <a:t>byashize</a:t>
            </a:r>
            <a:r>
              <a:rPr lang="en-US" dirty="0" smtClean="0"/>
              <a:t> </a:t>
            </a:r>
            <a:r>
              <a:rPr lang="en-US" dirty="0" err="1" smtClean="0"/>
              <a:t>umukono</a:t>
            </a:r>
            <a:r>
              <a:rPr lang="en-US" dirty="0" smtClean="0"/>
              <a:t> </a:t>
            </a:r>
            <a:r>
              <a:rPr lang="en-US" dirty="0" err="1" smtClean="0"/>
              <a:t>kuraya</a:t>
            </a:r>
            <a:r>
              <a:rPr lang="en-US" dirty="0" smtClean="0"/>
              <a:t> </a:t>
            </a:r>
            <a:r>
              <a:rPr lang="en-US" dirty="0" err="1" smtClean="0"/>
              <a:t>masezerano</a:t>
            </a:r>
            <a:r>
              <a:rPr lang="en-US" dirty="0" smtClean="0"/>
              <a:t> </a:t>
            </a:r>
            <a:r>
              <a:rPr lang="en-US" dirty="0" err="1" smtClean="0"/>
              <a:t>bigomba</a:t>
            </a:r>
            <a:r>
              <a:rPr lang="en-US" dirty="0" smtClean="0"/>
              <a:t>  </a:t>
            </a:r>
            <a:r>
              <a:rPr lang="en-US" dirty="0" err="1" smtClean="0"/>
              <a:t>guha</a:t>
            </a:r>
            <a:r>
              <a:rPr lang="en-US" dirty="0" smtClean="0"/>
              <a:t> </a:t>
            </a:r>
            <a:r>
              <a:rPr lang="en-US" dirty="0" err="1" smtClean="0"/>
              <a:t>abana</a:t>
            </a:r>
            <a:r>
              <a:rPr lang="en-US" dirty="0" smtClean="0"/>
              <a:t> </a:t>
            </a:r>
            <a:r>
              <a:rPr lang="en-US" dirty="0" err="1" smtClean="0"/>
              <a:t>uburyo</a:t>
            </a:r>
            <a:r>
              <a:rPr lang="en-US" dirty="0" smtClean="0"/>
              <a:t> </a:t>
            </a:r>
            <a:r>
              <a:rPr lang="en-US" dirty="0" err="1" smtClean="0"/>
              <a:t>bwo</a:t>
            </a:r>
            <a:r>
              <a:rPr lang="en-US" dirty="0" smtClean="0"/>
              <a:t> </a:t>
            </a:r>
            <a:r>
              <a:rPr lang="en-US" dirty="0" err="1" smtClean="0"/>
              <a:t>gutanga</a:t>
            </a:r>
            <a:r>
              <a:rPr lang="en-US" dirty="0" smtClean="0"/>
              <a:t> </a:t>
            </a:r>
            <a:r>
              <a:rPr lang="en-US" dirty="0" err="1" smtClean="0"/>
              <a:t>ibitekerezo</a:t>
            </a:r>
            <a:r>
              <a:rPr lang="en-US" dirty="0" smtClean="0"/>
              <a:t> </a:t>
            </a:r>
            <a:r>
              <a:rPr lang="en-US" dirty="0" err="1" smtClean="0"/>
              <a:t>mubwisanzure</a:t>
            </a:r>
            <a:r>
              <a:rPr lang="en-US" dirty="0" smtClean="0"/>
              <a:t> </a:t>
            </a:r>
            <a:r>
              <a:rPr lang="en-US" dirty="0" err="1" smtClean="0"/>
              <a:t>hakurikijwe</a:t>
            </a:r>
            <a:r>
              <a:rPr lang="en-US" dirty="0" smtClean="0"/>
              <a:t> </a:t>
            </a:r>
            <a:r>
              <a:rPr lang="en-US" dirty="0" err="1" smtClean="0"/>
              <a:t>imyaka</a:t>
            </a:r>
            <a:r>
              <a:rPr lang="en-US" dirty="0" smtClean="0"/>
              <a:t> </a:t>
            </a:r>
            <a:r>
              <a:rPr lang="en-US" dirty="0" err="1" smtClean="0"/>
              <a:t>yabo</a:t>
            </a:r>
            <a:r>
              <a:rPr lang="en-US" dirty="0" smtClean="0"/>
              <a:t> </a:t>
            </a:r>
            <a:r>
              <a:rPr lang="en-US" dirty="0" err="1" smtClean="0"/>
              <a:t>y’amavuko</a:t>
            </a:r>
            <a:r>
              <a:rPr lang="en-US" dirty="0" smtClean="0"/>
              <a:t> </a:t>
            </a:r>
            <a:r>
              <a:rPr lang="en-US" dirty="0" err="1" smtClean="0"/>
              <a:t>n’ubukure</a:t>
            </a:r>
            <a:r>
              <a:rPr lang="en-US" dirty="0" smtClean="0"/>
              <a:t> </a:t>
            </a:r>
            <a:r>
              <a:rPr lang="en-US" dirty="0" err="1" smtClean="0"/>
              <a:t>bwabo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 Mu </a:t>
            </a:r>
            <a:r>
              <a:rPr lang="en-US" dirty="0" err="1" smtClean="0"/>
              <a:t>gihe</a:t>
            </a:r>
            <a:r>
              <a:rPr lang="en-US" dirty="0" smtClean="0"/>
              <a:t> </a:t>
            </a:r>
            <a:r>
              <a:rPr lang="en-US" dirty="0" err="1" smtClean="0"/>
              <a:t>inzego</a:t>
            </a:r>
            <a:r>
              <a:rPr lang="en-US" dirty="0" smtClean="0"/>
              <a:t> </a:t>
            </a:r>
            <a:r>
              <a:rPr lang="en-US" dirty="0" err="1" smtClean="0"/>
              <a:t>z’ubucamanza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iz’ubutegetsi</a:t>
            </a:r>
            <a:r>
              <a:rPr lang="en-US" dirty="0" smtClean="0"/>
              <a:t> </a:t>
            </a:r>
            <a:r>
              <a:rPr lang="en-US" dirty="0" err="1" smtClean="0"/>
              <a:t>zisuzuma</a:t>
            </a:r>
            <a:r>
              <a:rPr lang="en-US" dirty="0" smtClean="0"/>
              <a:t> </a:t>
            </a:r>
            <a:r>
              <a:rPr lang="en-US" dirty="0" err="1" smtClean="0"/>
              <a:t>ikibazo</a:t>
            </a:r>
            <a:r>
              <a:rPr lang="en-US" dirty="0" smtClean="0"/>
              <a:t> </a:t>
            </a:r>
            <a:r>
              <a:rPr lang="en-US" dirty="0" err="1" smtClean="0"/>
              <a:t>kireba</a:t>
            </a:r>
            <a:r>
              <a:rPr lang="en-US" dirty="0" smtClean="0"/>
              <a:t> </a:t>
            </a:r>
            <a:r>
              <a:rPr lang="en-US" dirty="0" err="1" smtClean="0"/>
              <a:t>abana</a:t>
            </a:r>
            <a:r>
              <a:rPr lang="en-US" dirty="0" smtClean="0"/>
              <a:t>, </a:t>
            </a:r>
            <a:r>
              <a:rPr lang="en-US" dirty="0" err="1" smtClean="0"/>
              <a:t>bagomba</a:t>
            </a:r>
            <a:r>
              <a:rPr lang="en-US" dirty="0" smtClean="0"/>
              <a:t> </a:t>
            </a:r>
            <a:r>
              <a:rPr lang="en-US" dirty="0" err="1" smtClean="0"/>
              <a:t>guhabwa</a:t>
            </a:r>
            <a:r>
              <a:rPr lang="en-US" dirty="0" smtClean="0"/>
              <a:t> </a:t>
            </a:r>
            <a:r>
              <a:rPr lang="en-US" dirty="0" err="1" smtClean="0"/>
              <a:t>uburyo</a:t>
            </a:r>
            <a:r>
              <a:rPr lang="en-US" dirty="0" smtClean="0"/>
              <a:t> </a:t>
            </a:r>
            <a:r>
              <a:rPr lang="en-US" dirty="0" err="1" smtClean="0"/>
              <a:t>bwo</a:t>
            </a:r>
            <a:r>
              <a:rPr lang="en-US" dirty="0" smtClean="0"/>
              <a:t> </a:t>
            </a:r>
            <a:r>
              <a:rPr lang="en-US" dirty="0" err="1" smtClean="0"/>
              <a:t>kumva</a:t>
            </a:r>
            <a:r>
              <a:rPr lang="en-US" dirty="0" smtClean="0"/>
              <a:t>, mu </a:t>
            </a:r>
            <a:r>
              <a:rPr lang="en-US" dirty="0" err="1" smtClean="0"/>
              <a:t>buryo</a:t>
            </a:r>
            <a:r>
              <a:rPr lang="en-US" dirty="0" smtClean="0"/>
              <a:t> </a:t>
            </a:r>
            <a:r>
              <a:rPr lang="en-US" dirty="0" err="1" smtClean="0"/>
              <a:t>bukurikije</a:t>
            </a:r>
            <a:r>
              <a:rPr lang="en-US" dirty="0" smtClean="0"/>
              <a:t> </a:t>
            </a:r>
            <a:r>
              <a:rPr lang="en-US" dirty="0" err="1" smtClean="0"/>
              <a:t>imihango</a:t>
            </a:r>
            <a:r>
              <a:rPr lang="en-US" dirty="0" smtClean="0"/>
              <a:t> </a:t>
            </a:r>
            <a:r>
              <a:rPr lang="en-US" dirty="0" err="1" smtClean="0"/>
              <a:t>iteganywa</a:t>
            </a:r>
            <a:r>
              <a:rPr lang="en-US" dirty="0" smtClean="0"/>
              <a:t> </a:t>
            </a:r>
            <a:r>
              <a:rPr lang="en-US" dirty="0" err="1" smtClean="0"/>
              <a:t>n’amategeko</a:t>
            </a:r>
            <a:r>
              <a:rPr lang="en-US" dirty="0" smtClean="0"/>
              <a:t>, </a:t>
            </a:r>
            <a:r>
              <a:rPr lang="en-US" dirty="0" err="1" smtClean="0"/>
              <a:t>yaba</a:t>
            </a:r>
            <a:r>
              <a:rPr lang="en-US" dirty="0" smtClean="0"/>
              <a:t> we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giti</a:t>
            </a:r>
            <a:r>
              <a:rPr lang="en-US" dirty="0" smtClean="0"/>
              <a:t> </a:t>
            </a:r>
            <a:r>
              <a:rPr lang="en-US" dirty="0" err="1" smtClean="0"/>
              <a:t>cye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binyujijwe</a:t>
            </a:r>
            <a:r>
              <a:rPr lang="en-US" dirty="0" smtClean="0"/>
              <a:t> </a:t>
            </a:r>
            <a:r>
              <a:rPr lang="en-US" dirty="0" err="1" smtClean="0"/>
              <a:t>k’umuhagarariye</a:t>
            </a:r>
            <a:r>
              <a:rPr lang="en-US" dirty="0" smtClean="0"/>
              <a:t>,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igitekerezo</a:t>
            </a:r>
            <a:r>
              <a:rPr lang="en-US" dirty="0" smtClean="0"/>
              <a:t> </a:t>
            </a:r>
            <a:r>
              <a:rPr lang="en-US" dirty="0" err="1" smtClean="0"/>
              <a:t>cye</a:t>
            </a:r>
            <a:r>
              <a:rPr lang="en-US" dirty="0" smtClean="0"/>
              <a:t> </a:t>
            </a:r>
            <a:r>
              <a:rPr lang="en-US" dirty="0" err="1" smtClean="0"/>
              <a:t>kikitabwaho</a:t>
            </a:r>
            <a:r>
              <a:rPr lang="en-US" dirty="0" smtClean="0"/>
              <a:t>   </a:t>
            </a:r>
            <a:r>
              <a:rPr lang="en-US" dirty="0" err="1" smtClean="0"/>
              <a:t>hakurikijwe</a:t>
            </a:r>
            <a:r>
              <a:rPr lang="en-US" dirty="0" smtClean="0"/>
              <a:t> </a:t>
            </a:r>
            <a:r>
              <a:rPr lang="en-US" dirty="0" err="1" smtClean="0"/>
              <a:t>ibiteganywa</a:t>
            </a:r>
            <a:r>
              <a:rPr lang="en-US" dirty="0" smtClean="0"/>
              <a:t> </a:t>
            </a:r>
            <a:r>
              <a:rPr lang="en-US" dirty="0" err="1" smtClean="0"/>
              <a:t>n’itegeko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Uko</a:t>
            </a:r>
            <a:r>
              <a:rPr lang="en-US" dirty="0" smtClean="0"/>
              <a:t> </a:t>
            </a:r>
            <a:r>
              <a:rPr lang="en-US" dirty="0" err="1" smtClean="0"/>
              <a:t>mategeko</a:t>
            </a:r>
            <a:r>
              <a:rPr lang="en-US" dirty="0" smtClean="0"/>
              <a:t> </a:t>
            </a:r>
            <a:r>
              <a:rPr lang="en-US" dirty="0" err="1" smtClean="0"/>
              <a:t>abiteganya</a:t>
            </a:r>
            <a:r>
              <a:rPr lang="en-US" dirty="0" smtClean="0"/>
              <a:t>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Mugihe</a:t>
            </a:r>
            <a:r>
              <a:rPr lang="en-US" dirty="0" smtClean="0"/>
              <a:t> </a:t>
            </a:r>
            <a:r>
              <a:rPr lang="en-US" dirty="0" err="1" smtClean="0"/>
              <a:t>abantu</a:t>
            </a:r>
            <a:r>
              <a:rPr lang="en-US" dirty="0" smtClean="0"/>
              <a:t> </a:t>
            </a:r>
            <a:r>
              <a:rPr lang="en-US" dirty="0" err="1" smtClean="0"/>
              <a:t>bakuru</a:t>
            </a:r>
            <a:r>
              <a:rPr lang="en-US" dirty="0" smtClean="0"/>
              <a:t> </a:t>
            </a:r>
            <a:r>
              <a:rPr lang="en-US" dirty="0" err="1" smtClean="0"/>
              <a:t>bafata</a:t>
            </a:r>
            <a:r>
              <a:rPr lang="en-US" dirty="0" smtClean="0"/>
              <a:t> </a:t>
            </a:r>
            <a:r>
              <a:rPr lang="en-US" dirty="0" err="1" smtClean="0"/>
              <a:t>ibyemezo</a:t>
            </a:r>
            <a:r>
              <a:rPr lang="en-US" dirty="0" smtClean="0"/>
              <a:t> </a:t>
            </a:r>
            <a:r>
              <a:rPr lang="en-US" dirty="0" err="1" smtClean="0"/>
              <a:t>bigira</a:t>
            </a:r>
            <a:r>
              <a:rPr lang="en-US" dirty="0" smtClean="0"/>
              <a:t> </a:t>
            </a:r>
            <a:r>
              <a:rPr lang="en-US" dirty="0" err="1" smtClean="0"/>
              <a:t>ingaruka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mwana</a:t>
            </a:r>
            <a:r>
              <a:rPr lang="en-US" dirty="0" smtClean="0"/>
              <a:t>,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afite</a:t>
            </a:r>
            <a:r>
              <a:rPr lang="en-US" dirty="0" smtClean="0"/>
              <a:t> </a:t>
            </a:r>
            <a:r>
              <a:rPr lang="en-US" dirty="0" err="1" smtClean="0"/>
              <a:t>uburengazira</a:t>
            </a:r>
            <a:r>
              <a:rPr lang="en-US" dirty="0" smtClean="0"/>
              <a:t> </a:t>
            </a:r>
            <a:r>
              <a:rPr lang="en-US" dirty="0" err="1" smtClean="0"/>
              <a:t>bwogutanga</a:t>
            </a:r>
            <a:r>
              <a:rPr lang="en-US" dirty="0" smtClean="0"/>
              <a:t> </a:t>
            </a:r>
            <a:r>
              <a:rPr lang="en-US" dirty="0" err="1" smtClean="0"/>
              <a:t>ibitekerezo</a:t>
            </a:r>
            <a:r>
              <a:rPr lang="en-US" dirty="0" smtClean="0"/>
              <a:t>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igitekerezo</a:t>
            </a:r>
            <a:r>
              <a:rPr lang="en-US" dirty="0" smtClean="0"/>
              <a:t> </a:t>
            </a:r>
            <a:r>
              <a:rPr lang="en-US" dirty="0" err="1" smtClean="0"/>
              <a:t>cye</a:t>
            </a:r>
            <a:r>
              <a:rPr lang="en-US" dirty="0" smtClean="0"/>
              <a:t> </a:t>
            </a:r>
            <a:r>
              <a:rPr lang="en-US" dirty="0" err="1" smtClean="0"/>
              <a:t>kikitabwaho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Ntabwo</a:t>
            </a:r>
            <a:r>
              <a:rPr lang="en-US" dirty="0" smtClean="0"/>
              <a:t> </a:t>
            </a:r>
            <a:r>
              <a:rPr lang="en-US" dirty="0" err="1" smtClean="0"/>
              <a:t>bisobanuye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abwira</a:t>
            </a:r>
            <a:r>
              <a:rPr lang="en-US" dirty="0" smtClean="0"/>
              <a:t> </a:t>
            </a:r>
            <a:r>
              <a:rPr lang="en-US" dirty="0" err="1" smtClean="0"/>
              <a:t>ababyeyi</a:t>
            </a:r>
            <a:r>
              <a:rPr lang="en-US" dirty="0" smtClean="0"/>
              <a:t> be </a:t>
            </a:r>
            <a:r>
              <a:rPr lang="en-US" dirty="0" err="1" smtClean="0"/>
              <a:t>ngo</a:t>
            </a:r>
            <a:r>
              <a:rPr lang="en-US" dirty="0" smtClean="0"/>
              <a:t> </a:t>
            </a:r>
            <a:r>
              <a:rPr lang="en-US" dirty="0" err="1" smtClean="0"/>
              <a:t>bakore</a:t>
            </a:r>
            <a:r>
              <a:rPr lang="en-US" dirty="0" smtClean="0"/>
              <a:t> </a:t>
            </a:r>
            <a:r>
              <a:rPr lang="en-US" dirty="0" err="1" smtClean="0"/>
              <a:t>gutya</a:t>
            </a:r>
            <a:r>
              <a:rPr lang="en-US" dirty="0" smtClean="0"/>
              <a:t> </a:t>
            </a:r>
            <a:r>
              <a:rPr lang="en-US" dirty="0" err="1" smtClean="0"/>
              <a:t>oya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ngo</a:t>
            </a:r>
            <a:r>
              <a:rPr lang="en-US" dirty="0" smtClean="0"/>
              <a:t> </a:t>
            </a:r>
            <a:r>
              <a:rPr lang="en-US" dirty="0" err="1" smtClean="0"/>
              <a:t>bahangane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Ahubwo</a:t>
            </a:r>
            <a:r>
              <a:rPr lang="en-US" dirty="0" smtClean="0"/>
              <a:t> </a:t>
            </a:r>
            <a:r>
              <a:rPr lang="en-US" dirty="0" err="1" smtClean="0"/>
              <a:t>amasezerano</a:t>
            </a:r>
            <a:r>
              <a:rPr lang="en-US" dirty="0" smtClean="0"/>
              <a:t> </a:t>
            </a:r>
            <a:r>
              <a:rPr lang="en-US" dirty="0" err="1" smtClean="0"/>
              <a:t>mpuzamahanga</a:t>
            </a:r>
            <a:r>
              <a:rPr lang="en-US" dirty="0" smtClean="0"/>
              <a:t> </a:t>
            </a:r>
            <a:r>
              <a:rPr lang="en-US" dirty="0" err="1" smtClean="0"/>
              <a:t>yerekeye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r>
              <a:rPr lang="en-US" dirty="0" err="1" smtClean="0"/>
              <a:t>ashishikariza</a:t>
            </a:r>
            <a:r>
              <a:rPr lang="en-US" dirty="0" smtClean="0"/>
              <a:t> </a:t>
            </a:r>
            <a:r>
              <a:rPr lang="en-US" dirty="0" err="1" smtClean="0"/>
              <a:t>abantu</a:t>
            </a:r>
            <a:r>
              <a:rPr lang="en-US" dirty="0" smtClean="0"/>
              <a:t> </a:t>
            </a:r>
            <a:r>
              <a:rPr lang="en-US" dirty="0" err="1" smtClean="0"/>
              <a:t>bakuru</a:t>
            </a:r>
            <a:r>
              <a:rPr lang="en-US" dirty="0" smtClean="0"/>
              <a:t>, </a:t>
            </a:r>
            <a:r>
              <a:rPr lang="en-US" dirty="0" err="1" smtClean="0"/>
              <a:t>inzego</a:t>
            </a:r>
            <a:r>
              <a:rPr lang="en-US" dirty="0" smtClean="0"/>
              <a:t> </a:t>
            </a:r>
            <a:r>
              <a:rPr lang="en-US" dirty="0" err="1" smtClean="0"/>
              <a:t>z’ubucamanza</a:t>
            </a:r>
            <a:r>
              <a:rPr lang="en-US" dirty="0" smtClean="0"/>
              <a:t>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iz’ubutegetsi</a:t>
            </a:r>
            <a:r>
              <a:rPr lang="en-US" dirty="0" smtClean="0"/>
              <a:t> </a:t>
            </a:r>
            <a:r>
              <a:rPr lang="en-US" dirty="0" err="1" smtClean="0"/>
              <a:t>kumva</a:t>
            </a:r>
            <a:r>
              <a:rPr lang="en-US" dirty="0" smtClean="0"/>
              <a:t> </a:t>
            </a:r>
            <a:r>
              <a:rPr lang="en-US" dirty="0" err="1" smtClean="0"/>
              <a:t>igitekerezo</a:t>
            </a:r>
            <a:r>
              <a:rPr lang="en-US" dirty="0" smtClean="0"/>
              <a:t> cy’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bakamutenga</a:t>
            </a:r>
            <a:r>
              <a:rPr lang="en-US" dirty="0" smtClean="0"/>
              <a:t> </a:t>
            </a:r>
            <a:r>
              <a:rPr lang="en-US" dirty="0" err="1" smtClean="0"/>
              <a:t>amatwi</a:t>
            </a:r>
            <a:r>
              <a:rPr lang="en-US" dirty="0" smtClean="0"/>
              <a:t>  </a:t>
            </a:r>
            <a:r>
              <a:rPr lang="en-US" dirty="0" err="1" smtClean="0"/>
              <a:t>bagafatira</a:t>
            </a:r>
            <a:r>
              <a:rPr lang="en-US" dirty="0" smtClean="0"/>
              <a:t> </a:t>
            </a:r>
            <a:r>
              <a:rPr lang="en-US" dirty="0" err="1" smtClean="0"/>
              <a:t>icyemezo</a:t>
            </a:r>
            <a:r>
              <a:rPr lang="en-US" dirty="0" smtClean="0"/>
              <a:t> </a:t>
            </a:r>
            <a:r>
              <a:rPr lang="en-US" dirty="0" err="1" smtClean="0"/>
              <a:t>hamwe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amasezerano</a:t>
            </a:r>
            <a:r>
              <a:rPr lang="en-US" dirty="0" smtClean="0"/>
              <a:t> </a:t>
            </a:r>
            <a:r>
              <a:rPr lang="en-US" dirty="0" err="1" smtClean="0"/>
              <a:t>mpuzamahanga</a:t>
            </a:r>
            <a:r>
              <a:rPr lang="en-US" dirty="0" smtClean="0"/>
              <a:t> </a:t>
            </a:r>
            <a:r>
              <a:rPr lang="en-US" dirty="0" err="1" smtClean="0"/>
              <a:t>yerekeye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r>
              <a:rPr lang="en-US" dirty="0" err="1" smtClean="0"/>
              <a:t>yemera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gutanga</a:t>
            </a:r>
            <a:r>
              <a:rPr lang="en-US" dirty="0" smtClean="0"/>
              <a:t> </a:t>
            </a:r>
            <a:r>
              <a:rPr lang="en-US" dirty="0" err="1" smtClean="0"/>
              <a:t>ibitekerezo</a:t>
            </a:r>
            <a:r>
              <a:rPr lang="en-US" dirty="0" smtClean="0"/>
              <a:t> no </a:t>
            </a:r>
            <a:r>
              <a:rPr lang="en-US" dirty="0" err="1" smtClean="0"/>
              <a:t>gufata</a:t>
            </a:r>
            <a:r>
              <a:rPr lang="en-US" dirty="0" smtClean="0"/>
              <a:t> </a:t>
            </a:r>
            <a:r>
              <a:rPr lang="en-US" dirty="0" err="1" smtClean="0"/>
              <a:t>icyemezo</a:t>
            </a:r>
            <a:r>
              <a:rPr lang="en-US" dirty="0" smtClean="0"/>
              <a:t> </a:t>
            </a:r>
            <a:r>
              <a:rPr lang="en-US" dirty="0" err="1" smtClean="0"/>
              <a:t>cyitabwaho</a:t>
            </a:r>
            <a:r>
              <a:rPr lang="en-US" dirty="0" smtClean="0"/>
              <a:t> </a:t>
            </a:r>
            <a:r>
              <a:rPr lang="en-US" dirty="0" err="1" smtClean="0"/>
              <a:t>hakurikijwe</a:t>
            </a:r>
            <a:r>
              <a:rPr lang="en-US" dirty="0" smtClean="0"/>
              <a:t> </a:t>
            </a:r>
            <a:r>
              <a:rPr lang="en-US" dirty="0" err="1" smtClean="0"/>
              <a:t>imyaka</a:t>
            </a:r>
            <a:r>
              <a:rPr lang="en-US" dirty="0" smtClean="0"/>
              <a:t>  </a:t>
            </a:r>
            <a:r>
              <a:rPr lang="en-US" dirty="0" err="1" smtClean="0"/>
              <a:t>y’amavuko</a:t>
            </a:r>
            <a:r>
              <a:rPr lang="en-US" dirty="0" smtClean="0"/>
              <a:t> </a:t>
            </a:r>
            <a:r>
              <a:rPr lang="en-US" dirty="0" err="1" smtClean="0"/>
              <a:t>n’ubukure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Uko</a:t>
            </a:r>
            <a:r>
              <a:rPr lang="en-US" dirty="0" smtClean="0"/>
              <a:t> </a:t>
            </a:r>
            <a:r>
              <a:rPr lang="en-US" dirty="0" err="1" smtClean="0"/>
              <a:t>mategeko</a:t>
            </a:r>
            <a:r>
              <a:rPr lang="en-US" dirty="0" smtClean="0"/>
              <a:t> </a:t>
            </a:r>
            <a:r>
              <a:rPr lang="en-US" dirty="0" err="1" smtClean="0"/>
              <a:t>abiteganya</a:t>
            </a:r>
            <a:r>
              <a:rPr lang="en-US" dirty="0" smtClean="0"/>
              <a:t> cont’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9 </a:t>
            </a:r>
            <a:r>
              <a:rPr lang="en-US" dirty="0" err="1" smtClean="0"/>
              <a:t>y’itegeko</a:t>
            </a:r>
            <a:r>
              <a:rPr lang="en-US" dirty="0" smtClean="0"/>
              <a:t> N°71/2018 </a:t>
            </a:r>
            <a:r>
              <a:rPr lang="en-US" dirty="0" err="1" smtClean="0"/>
              <a:t>ryokuwa</a:t>
            </a:r>
            <a:r>
              <a:rPr lang="en-US" dirty="0" smtClean="0"/>
              <a:t> 31/08/2018 </a:t>
            </a:r>
            <a:r>
              <a:rPr lang="en-US" dirty="0" err="1" smtClean="0"/>
              <a:t>ryerekeye</a:t>
            </a:r>
            <a:r>
              <a:rPr lang="en-US" dirty="0" smtClean="0"/>
              <a:t> </a:t>
            </a:r>
            <a:r>
              <a:rPr lang="en-US" dirty="0" err="1" smtClean="0"/>
              <a:t>kurengera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ivuga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Bitewe</a:t>
            </a:r>
            <a:r>
              <a:rPr lang="en-US" dirty="0" smtClean="0"/>
              <a:t> </a:t>
            </a:r>
            <a:r>
              <a:rPr lang="en-US" dirty="0" err="1" smtClean="0"/>
              <a:t>n’ikigero</a:t>
            </a:r>
            <a:r>
              <a:rPr lang="en-US" dirty="0" smtClean="0"/>
              <a:t> </a:t>
            </a:r>
            <a:r>
              <a:rPr lang="en-US" dirty="0" err="1" smtClean="0"/>
              <a:t>agezemo</a:t>
            </a:r>
            <a:r>
              <a:rPr lang="en-US" dirty="0" smtClean="0"/>
              <a:t>,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afite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bwisanzure</a:t>
            </a:r>
            <a:r>
              <a:rPr lang="en-US" dirty="0" smtClean="0"/>
              <a:t> mu </a:t>
            </a:r>
            <a:r>
              <a:rPr lang="en-US" dirty="0" err="1" smtClean="0"/>
              <a:t>mitekerereze</a:t>
            </a:r>
            <a:r>
              <a:rPr lang="en-US" dirty="0" smtClean="0"/>
              <a:t>, mu </a:t>
            </a:r>
            <a:r>
              <a:rPr lang="en-US" dirty="0" err="1" smtClean="0"/>
              <a:t>kugaragaza</a:t>
            </a:r>
            <a:r>
              <a:rPr lang="en-US" dirty="0" smtClean="0"/>
              <a:t> </a:t>
            </a:r>
            <a:r>
              <a:rPr lang="en-US" dirty="0" err="1" smtClean="0"/>
              <a:t>ibitekerezo</a:t>
            </a:r>
            <a:r>
              <a:rPr lang="en-US" dirty="0" smtClean="0"/>
              <a:t> bye, </a:t>
            </a:r>
            <a:r>
              <a:rPr lang="en-US" dirty="0" err="1" smtClean="0"/>
              <a:t>kugira</a:t>
            </a:r>
            <a:r>
              <a:rPr lang="en-US" dirty="0" smtClean="0"/>
              <a:t> </a:t>
            </a:r>
            <a:r>
              <a:rPr lang="en-US" dirty="0" err="1" smtClean="0"/>
              <a:t>umutimanama</a:t>
            </a:r>
            <a:r>
              <a:rPr lang="en-US" dirty="0" smtClean="0"/>
              <a:t> no </a:t>
            </a:r>
            <a:r>
              <a:rPr lang="en-US" dirty="0" err="1" smtClean="0"/>
              <a:t>guhitamo</a:t>
            </a:r>
            <a:r>
              <a:rPr lang="en-US" dirty="0" smtClean="0"/>
              <a:t> </a:t>
            </a:r>
            <a:r>
              <a:rPr lang="en-US" dirty="0" err="1" smtClean="0"/>
              <a:t>idini</a:t>
            </a:r>
            <a:r>
              <a:rPr lang="en-US" dirty="0" smtClean="0"/>
              <a:t> </a:t>
            </a:r>
            <a:r>
              <a:rPr lang="en-US" dirty="0" err="1" smtClean="0"/>
              <a:t>abigiriwemo</a:t>
            </a:r>
            <a:r>
              <a:rPr lang="en-US" dirty="0" smtClean="0"/>
              <a:t> </a:t>
            </a:r>
            <a:r>
              <a:rPr lang="en-US" dirty="0" err="1" smtClean="0"/>
              <a:t>inama</a:t>
            </a:r>
            <a:r>
              <a:rPr lang="en-US" dirty="0" smtClean="0"/>
              <a:t>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abiyobowemo</a:t>
            </a:r>
            <a:r>
              <a:rPr lang="en-US" dirty="0" smtClean="0"/>
              <a:t> </a:t>
            </a:r>
            <a:r>
              <a:rPr lang="en-US" dirty="0" err="1" smtClean="0"/>
              <a:t>n’ababyeyi</a:t>
            </a:r>
            <a:r>
              <a:rPr lang="en-US" dirty="0" smtClean="0"/>
              <a:t> be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umwishingizi</a:t>
            </a:r>
            <a:r>
              <a:rPr lang="en-US" dirty="0" smtClean="0"/>
              <a:t> we.</a:t>
            </a:r>
          </a:p>
          <a:p>
            <a:pPr algn="just"/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14 </a:t>
            </a:r>
            <a:r>
              <a:rPr lang="en-US" dirty="0" err="1" smtClean="0"/>
              <a:t>y’itegeko</a:t>
            </a:r>
            <a:r>
              <a:rPr lang="en-US" dirty="0" smtClean="0"/>
              <a:t> </a:t>
            </a:r>
            <a:r>
              <a:rPr lang="en-US" dirty="0" err="1" smtClean="0"/>
              <a:t>ryavuzwe</a:t>
            </a:r>
            <a:r>
              <a:rPr lang="en-US" dirty="0" smtClean="0"/>
              <a:t> </a:t>
            </a:r>
            <a:r>
              <a:rPr lang="en-US" dirty="0" err="1" smtClean="0"/>
              <a:t>haruguru</a:t>
            </a:r>
            <a:r>
              <a:rPr lang="en-US" dirty="0" smtClean="0"/>
              <a:t> </a:t>
            </a:r>
            <a:r>
              <a:rPr lang="en-US" dirty="0" err="1" smtClean="0"/>
              <a:t>ivuga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afite</a:t>
            </a:r>
            <a:r>
              <a:rPr lang="en-US" dirty="0" smtClean="0"/>
              <a:t> </a:t>
            </a:r>
            <a:r>
              <a:rPr lang="en-US" dirty="0" err="1" smtClean="0"/>
              <a:t>uburenganzira</a:t>
            </a:r>
            <a:r>
              <a:rPr lang="en-US" dirty="0" smtClean="0"/>
              <a:t> </a:t>
            </a:r>
            <a:r>
              <a:rPr lang="en-US" dirty="0" err="1" smtClean="0"/>
              <a:t>bwo</a:t>
            </a:r>
            <a:r>
              <a:rPr lang="en-US" dirty="0" smtClean="0"/>
              <a:t> </a:t>
            </a:r>
            <a:r>
              <a:rPr lang="en-US" dirty="0" err="1" smtClean="0"/>
              <a:t>gukurikiranira</a:t>
            </a:r>
            <a:r>
              <a:rPr lang="en-US" dirty="0" smtClean="0"/>
              <a:t> </a:t>
            </a:r>
            <a:r>
              <a:rPr lang="en-US" dirty="0" err="1" smtClean="0"/>
              <a:t>hafi</a:t>
            </a:r>
            <a:r>
              <a:rPr lang="en-US" dirty="0" smtClean="0"/>
              <a:t> </a:t>
            </a:r>
            <a:r>
              <a:rPr lang="en-US" dirty="0" err="1" smtClean="0"/>
              <a:t>igikorwa</a:t>
            </a:r>
            <a:r>
              <a:rPr lang="en-US" dirty="0" smtClean="0"/>
              <a:t> </a:t>
            </a:r>
            <a:r>
              <a:rPr lang="en-US" dirty="0" err="1" smtClean="0"/>
              <a:t>cyose</a:t>
            </a:r>
            <a:r>
              <a:rPr lang="en-US" dirty="0" smtClean="0"/>
              <a:t> </a:t>
            </a:r>
            <a:r>
              <a:rPr lang="en-US" dirty="0" err="1" smtClean="0"/>
              <a:t>kigamije</a:t>
            </a:r>
            <a:r>
              <a:rPr lang="en-US" dirty="0" smtClean="0"/>
              <a:t> </a:t>
            </a:r>
            <a:r>
              <a:rPr lang="en-US" dirty="0" err="1" smtClean="0"/>
              <a:t>kumutandukanya</a:t>
            </a:r>
            <a:r>
              <a:rPr lang="en-US" dirty="0" smtClean="0"/>
              <a:t> </a:t>
            </a:r>
            <a:r>
              <a:rPr lang="en-US" dirty="0" err="1" smtClean="0"/>
              <a:t>n’umuryango</a:t>
            </a:r>
            <a:r>
              <a:rPr lang="en-US" dirty="0" smtClean="0"/>
              <a:t> we </a:t>
            </a:r>
            <a:r>
              <a:rPr lang="en-US" dirty="0" err="1" smtClean="0"/>
              <a:t>cyangwa</a:t>
            </a:r>
            <a:r>
              <a:rPr lang="en-US" dirty="0" smtClean="0"/>
              <a:t> </a:t>
            </a:r>
            <a:r>
              <a:rPr lang="en-US" dirty="0" err="1" smtClean="0"/>
              <a:t>umurera</a:t>
            </a:r>
            <a:r>
              <a:rPr lang="en-US" dirty="0" smtClean="0"/>
              <a:t> </a:t>
            </a:r>
            <a:r>
              <a:rPr lang="en-US" dirty="0" err="1" smtClean="0"/>
              <a:t>kandi</a:t>
            </a:r>
            <a:r>
              <a:rPr lang="en-US" dirty="0" smtClean="0"/>
              <a:t> </a:t>
            </a:r>
            <a:r>
              <a:rPr lang="en-US" dirty="0" err="1" smtClean="0"/>
              <a:t>akagitangaho</a:t>
            </a:r>
            <a:r>
              <a:rPr lang="en-US" dirty="0" smtClean="0"/>
              <a:t> </a:t>
            </a:r>
            <a:r>
              <a:rPr lang="en-US" dirty="0" err="1" smtClean="0"/>
              <a:t>igitekerezo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Uko</a:t>
            </a:r>
            <a:r>
              <a:rPr lang="en-US" sz="3200" dirty="0" smtClean="0"/>
              <a:t> </a:t>
            </a:r>
            <a:r>
              <a:rPr lang="en-US" sz="3200" dirty="0" err="1" smtClean="0"/>
              <a:t>mategeko</a:t>
            </a:r>
            <a:r>
              <a:rPr lang="en-US" sz="3200" dirty="0" smtClean="0"/>
              <a:t> </a:t>
            </a:r>
            <a:r>
              <a:rPr lang="en-US" sz="3200" dirty="0" err="1" smtClean="0"/>
              <a:t>abiteganya</a:t>
            </a:r>
            <a:r>
              <a:rPr lang="en-US" sz="3200" dirty="0" smtClean="0"/>
              <a:t> CON’T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fontAlgn="base"/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296</a:t>
            </a:r>
            <a:r>
              <a:rPr lang="en-US" b="1" i="1" dirty="0" smtClean="0"/>
              <a:t> </a:t>
            </a:r>
            <a:r>
              <a:rPr lang="en-US" dirty="0" err="1" smtClean="0"/>
              <a:t>itegeko</a:t>
            </a:r>
            <a:r>
              <a:rPr lang="en-US" dirty="0" smtClean="0"/>
              <a:t> nº 32/2016 </a:t>
            </a:r>
            <a:r>
              <a:rPr lang="en-US" dirty="0" err="1" smtClean="0"/>
              <a:t>ryo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28/08/2016 </a:t>
            </a:r>
            <a:r>
              <a:rPr lang="en-US" dirty="0" err="1" smtClean="0"/>
              <a:t>rigenga</a:t>
            </a:r>
            <a:r>
              <a:rPr lang="en-US" dirty="0" smtClean="0"/>
              <a:t> </a:t>
            </a:r>
            <a:r>
              <a:rPr lang="en-US" dirty="0" err="1" smtClean="0"/>
              <a:t>abantu</a:t>
            </a:r>
            <a:r>
              <a:rPr lang="en-US" dirty="0" smtClean="0"/>
              <a:t> </a:t>
            </a:r>
            <a:r>
              <a:rPr lang="en-US" dirty="0" err="1" smtClean="0"/>
              <a:t>n’umuryango</a:t>
            </a:r>
            <a:r>
              <a:rPr lang="en-US" dirty="0" smtClean="0"/>
              <a:t> </a:t>
            </a:r>
            <a:r>
              <a:rPr lang="en-US" dirty="0" err="1" smtClean="0"/>
              <a:t>ivuga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 Iyo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bagomba</a:t>
            </a:r>
            <a:r>
              <a:rPr lang="en-US" dirty="0" smtClean="0"/>
              <a:t> </a:t>
            </a:r>
            <a:r>
              <a:rPr lang="en-US" dirty="0" err="1" smtClean="0"/>
              <a:t>kubera</a:t>
            </a:r>
            <a:r>
              <a:rPr lang="en-US" dirty="0" smtClean="0"/>
              <a:t> </a:t>
            </a:r>
            <a:r>
              <a:rPr lang="en-US" dirty="0" err="1" smtClean="0"/>
              <a:t>umubyeyi</a:t>
            </a:r>
            <a:r>
              <a:rPr lang="en-US" dirty="0" smtClean="0"/>
              <a:t> </a:t>
            </a:r>
            <a:r>
              <a:rPr lang="en-US" dirty="0" err="1" smtClean="0"/>
              <a:t>afite</a:t>
            </a:r>
            <a:r>
              <a:rPr lang="en-US" dirty="0" smtClean="0"/>
              <a:t> </a:t>
            </a:r>
            <a:r>
              <a:rPr lang="en-US" dirty="0" err="1" smtClean="0"/>
              <a:t>hejuru</a:t>
            </a:r>
            <a:r>
              <a:rPr lang="en-US" dirty="0" smtClean="0"/>
              <a:t> </a:t>
            </a:r>
            <a:r>
              <a:rPr lang="en-US" dirty="0" err="1" smtClean="0"/>
              <a:t>y’imyaka</a:t>
            </a:r>
            <a:r>
              <a:rPr lang="en-US" dirty="0" smtClean="0"/>
              <a:t> </a:t>
            </a:r>
            <a:r>
              <a:rPr lang="en-US" dirty="0" err="1" smtClean="0"/>
              <a:t>cumi</a:t>
            </a:r>
            <a:r>
              <a:rPr lang="en-US" dirty="0" smtClean="0"/>
              <a:t> </a:t>
            </a:r>
            <a:r>
              <a:rPr lang="en-US" dirty="0" err="1" smtClean="0"/>
              <a:t>n’ibiri</a:t>
            </a:r>
            <a:r>
              <a:rPr lang="en-US" dirty="0" smtClean="0"/>
              <a:t> (12) </a:t>
            </a:r>
            <a:r>
              <a:rPr lang="en-US" dirty="0" err="1" smtClean="0"/>
              <a:t>y’amavuko</a:t>
            </a:r>
            <a:r>
              <a:rPr lang="en-US" dirty="0" smtClean="0"/>
              <a:t>, </a:t>
            </a:r>
            <a:r>
              <a:rPr lang="en-US" dirty="0" err="1" smtClean="0"/>
              <a:t>kwiyemerera</a:t>
            </a:r>
            <a:r>
              <a:rPr lang="en-US" dirty="0" smtClean="0"/>
              <a:t> </a:t>
            </a:r>
            <a:r>
              <a:rPr lang="en-US" dirty="0" err="1" smtClean="0"/>
              <a:t>kwe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ngombwa</a:t>
            </a:r>
            <a:r>
              <a:rPr lang="en-US" dirty="0" smtClean="0"/>
              <a:t> </a:t>
            </a:r>
            <a:r>
              <a:rPr lang="en-US" dirty="0" err="1" smtClean="0"/>
              <a:t>keretse</a:t>
            </a:r>
            <a:r>
              <a:rPr lang="en-US" dirty="0" smtClean="0"/>
              <a:t> </a:t>
            </a:r>
            <a:r>
              <a:rPr lang="en-US" dirty="0" err="1" smtClean="0"/>
              <a:t>gusa</a:t>
            </a:r>
            <a:r>
              <a:rPr lang="en-US" dirty="0" smtClean="0"/>
              <a:t> </a:t>
            </a:r>
            <a:r>
              <a:rPr lang="en-US" dirty="0" err="1" smtClean="0"/>
              <a:t>iyo</a:t>
            </a:r>
            <a:r>
              <a:rPr lang="en-US" dirty="0" smtClean="0"/>
              <a:t> </a:t>
            </a:r>
            <a:r>
              <a:rPr lang="en-US" dirty="0" err="1" smtClean="0"/>
              <a:t>adashobora</a:t>
            </a:r>
            <a:r>
              <a:rPr lang="en-US" dirty="0" smtClean="0"/>
              <a:t> </a:t>
            </a:r>
            <a:r>
              <a:rPr lang="en-US" dirty="0" err="1" smtClean="0"/>
              <a:t>kugaragaza</a:t>
            </a:r>
            <a:r>
              <a:rPr lang="en-US" dirty="0" smtClean="0"/>
              <a:t> </a:t>
            </a:r>
            <a:r>
              <a:rPr lang="en-US" dirty="0" err="1" smtClean="0"/>
              <a:t>icyo</a:t>
            </a:r>
            <a:r>
              <a:rPr lang="en-US" dirty="0" smtClean="0"/>
              <a:t> </a:t>
            </a:r>
            <a:r>
              <a:rPr lang="en-US" dirty="0" err="1" smtClean="0"/>
              <a:t>atekereza</a:t>
            </a:r>
            <a:r>
              <a:rPr lang="en-US" dirty="0" smtClean="0"/>
              <a:t>. </a:t>
            </a:r>
            <a:r>
              <a:rPr lang="en-US" dirty="0" err="1" smtClean="0"/>
              <a:t>Uguhakana</a:t>
            </a:r>
            <a:r>
              <a:rPr lang="en-US" dirty="0" smtClean="0"/>
              <a:t> </a:t>
            </a:r>
            <a:r>
              <a:rPr lang="en-US" dirty="0" err="1" smtClean="0"/>
              <a:t>kwe</a:t>
            </a:r>
            <a:r>
              <a:rPr lang="en-US" dirty="0" smtClean="0"/>
              <a:t> </a:t>
            </a:r>
            <a:r>
              <a:rPr lang="en-US" dirty="0" err="1" smtClean="0"/>
              <a:t>guhagarika</a:t>
            </a:r>
            <a:r>
              <a:rPr lang="en-US" dirty="0" smtClean="0"/>
              <a:t> </a:t>
            </a:r>
            <a:r>
              <a:rPr lang="en-US" dirty="0" err="1" smtClean="0"/>
              <a:t>kugirwa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n’umubyeyi</a:t>
            </a:r>
            <a:r>
              <a:rPr lang="en-US" dirty="0" smtClean="0"/>
              <a:t> </a:t>
            </a:r>
            <a:r>
              <a:rPr lang="en-US" dirty="0" err="1" smtClean="0"/>
              <a:t>utaramubyaye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Ingingo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58 </a:t>
            </a:r>
            <a:r>
              <a:rPr lang="en-US" dirty="0" err="1" smtClean="0"/>
              <a:t>Itegeko</a:t>
            </a:r>
            <a:r>
              <a:rPr lang="en-US" dirty="0" smtClean="0"/>
              <a:t> Nº 30/2013 </a:t>
            </a:r>
            <a:r>
              <a:rPr lang="en-US" dirty="0" err="1" smtClean="0"/>
              <a:t>ryo</a:t>
            </a:r>
            <a:r>
              <a:rPr lang="en-US" dirty="0" smtClean="0"/>
              <a:t> </a:t>
            </a:r>
            <a:r>
              <a:rPr lang="en-US" dirty="0" err="1" smtClean="0"/>
              <a:t>kuwa</a:t>
            </a:r>
            <a:r>
              <a:rPr lang="en-US" dirty="0" smtClean="0"/>
              <a:t> 24/5/2013  </a:t>
            </a:r>
            <a:r>
              <a:rPr lang="en-US" dirty="0" err="1" smtClean="0"/>
              <a:t>ryerekeye</a:t>
            </a:r>
            <a:r>
              <a:rPr lang="en-US" dirty="0" smtClean="0"/>
              <a:t> </a:t>
            </a:r>
            <a:r>
              <a:rPr lang="en-US" dirty="0" err="1" smtClean="0"/>
              <a:t>imiburanishirize</a:t>
            </a:r>
            <a:r>
              <a:rPr lang="en-US" dirty="0" smtClean="0"/>
              <a:t> </a:t>
            </a:r>
            <a:r>
              <a:rPr lang="en-US" dirty="0" err="1" smtClean="0"/>
              <a:t>y’imanza</a:t>
            </a:r>
            <a:r>
              <a:rPr lang="en-US" dirty="0" smtClean="0"/>
              <a:t> </a:t>
            </a:r>
            <a:r>
              <a:rPr lang="en-US" dirty="0" err="1" smtClean="0"/>
              <a:t>z’inshinjabyaha</a:t>
            </a:r>
            <a:r>
              <a:rPr lang="en-US" dirty="0" smtClean="0"/>
              <a:t> </a:t>
            </a:r>
            <a:r>
              <a:rPr lang="en-US" dirty="0" err="1" smtClean="0"/>
              <a:t>ivugako</a:t>
            </a:r>
            <a:r>
              <a:rPr lang="en-US" dirty="0" smtClean="0"/>
              <a:t>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utagejeje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myaka</a:t>
            </a:r>
            <a:r>
              <a:rPr lang="en-US" dirty="0" smtClean="0"/>
              <a:t> </a:t>
            </a:r>
            <a:r>
              <a:rPr lang="en-US" dirty="0" err="1" smtClean="0"/>
              <a:t>cumi</a:t>
            </a:r>
            <a:r>
              <a:rPr lang="en-US" dirty="0" smtClean="0"/>
              <a:t> </a:t>
            </a:r>
            <a:r>
              <a:rPr lang="en-US" dirty="0" err="1" smtClean="0"/>
              <a:t>n’ibiri</a:t>
            </a:r>
            <a:r>
              <a:rPr lang="en-US" dirty="0" smtClean="0"/>
              <a:t> (12) </a:t>
            </a:r>
            <a:r>
              <a:rPr lang="en-US" dirty="0" err="1" smtClean="0"/>
              <a:t>yemerewe</a:t>
            </a:r>
            <a:r>
              <a:rPr lang="en-US" dirty="0" smtClean="0"/>
              <a:t> </a:t>
            </a:r>
            <a:r>
              <a:rPr lang="en-US" dirty="0" err="1" smtClean="0"/>
              <a:t>gutanga</a:t>
            </a:r>
            <a:r>
              <a:rPr lang="en-US" dirty="0" smtClean="0"/>
              <a:t> </a:t>
            </a:r>
            <a:r>
              <a:rPr lang="en-US" dirty="0" err="1" smtClean="0"/>
              <a:t>ubuhamya</a:t>
            </a:r>
            <a:r>
              <a:rPr lang="en-US" dirty="0" smtClean="0"/>
              <a:t> </a:t>
            </a:r>
            <a:r>
              <a:rPr lang="en-US" dirty="0" err="1" smtClean="0"/>
              <a:t>nk’umuntu</a:t>
            </a:r>
            <a:r>
              <a:rPr lang="en-US" dirty="0" smtClean="0"/>
              <a:t> </a:t>
            </a:r>
            <a:r>
              <a:rPr lang="en-US" dirty="0" err="1" smtClean="0"/>
              <a:t>mukuru</a:t>
            </a:r>
            <a:r>
              <a:rPr lang="en-US" dirty="0" smtClean="0"/>
              <a:t>. </a:t>
            </a:r>
            <a:r>
              <a:rPr lang="en-US" dirty="0" err="1" smtClean="0"/>
              <a:t>Umwana</a:t>
            </a:r>
            <a:r>
              <a:rPr lang="en-US" dirty="0" smtClean="0"/>
              <a:t> </a:t>
            </a:r>
            <a:r>
              <a:rPr lang="en-US" dirty="0" err="1" smtClean="0"/>
              <a:t>utagejeje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myaka</a:t>
            </a:r>
            <a:r>
              <a:rPr lang="en-US" dirty="0" smtClean="0"/>
              <a:t> </a:t>
            </a:r>
            <a:r>
              <a:rPr lang="en-US" dirty="0" err="1" smtClean="0"/>
              <a:t>cumi</a:t>
            </a:r>
            <a:r>
              <a:rPr lang="en-US" dirty="0" smtClean="0"/>
              <a:t> </a:t>
            </a:r>
            <a:r>
              <a:rPr lang="en-US" dirty="0" err="1" smtClean="0"/>
              <a:t>n’ibiri</a:t>
            </a:r>
            <a:r>
              <a:rPr lang="en-US" dirty="0" smtClean="0"/>
              <a:t> (12) </a:t>
            </a:r>
            <a:r>
              <a:rPr lang="en-US" dirty="0" err="1" smtClean="0"/>
              <a:t>yumvwa</a:t>
            </a:r>
            <a:r>
              <a:rPr lang="en-US" dirty="0" smtClean="0"/>
              <a:t> </a:t>
            </a:r>
            <a:r>
              <a:rPr lang="en-US" dirty="0" err="1" smtClean="0"/>
              <a:t>atagombye</a:t>
            </a:r>
            <a:r>
              <a:rPr lang="en-US" dirty="0" smtClean="0"/>
              <a:t> </a:t>
            </a:r>
            <a:r>
              <a:rPr lang="en-US" dirty="0" err="1" smtClean="0"/>
              <a:t>kurahira</a:t>
            </a:r>
            <a:r>
              <a:rPr lang="en-US" dirty="0" smtClean="0"/>
              <a:t> </a:t>
            </a:r>
            <a:r>
              <a:rPr lang="en-US" dirty="0" err="1" smtClean="0"/>
              <a:t>ariko</a:t>
            </a:r>
            <a:r>
              <a:rPr lang="en-US" dirty="0" smtClean="0"/>
              <a:t> </a:t>
            </a:r>
            <a:r>
              <a:rPr lang="en-US" dirty="0" err="1" smtClean="0"/>
              <a:t>icyemezo</a:t>
            </a:r>
            <a:r>
              <a:rPr lang="en-US" dirty="0" smtClean="0"/>
              <a:t> </a:t>
            </a:r>
            <a:r>
              <a:rPr lang="en-US" dirty="0" err="1" smtClean="0"/>
              <a:t>cy’urukiko</a:t>
            </a:r>
            <a:r>
              <a:rPr lang="en-US" dirty="0" smtClean="0"/>
              <a:t> </a:t>
            </a:r>
            <a:r>
              <a:rPr lang="en-US" dirty="0" err="1" smtClean="0"/>
              <a:t>ntigishobora</a:t>
            </a:r>
            <a:r>
              <a:rPr lang="en-US" dirty="0" smtClean="0"/>
              <a:t> </a:t>
            </a:r>
            <a:r>
              <a:rPr lang="en-US" dirty="0" err="1" smtClean="0"/>
              <a:t>gushingira</a:t>
            </a:r>
            <a:r>
              <a:rPr lang="en-US" dirty="0" smtClean="0"/>
              <a:t> </a:t>
            </a:r>
            <a:r>
              <a:rPr lang="en-US" dirty="0" err="1" smtClean="0"/>
              <a:t>kuri</a:t>
            </a:r>
            <a:r>
              <a:rPr lang="en-US" dirty="0" smtClean="0"/>
              <a:t> </a:t>
            </a:r>
            <a:r>
              <a:rPr lang="en-US" dirty="0" err="1" smtClean="0"/>
              <a:t>ubwo</a:t>
            </a:r>
            <a:r>
              <a:rPr lang="en-US" dirty="0" smtClean="0"/>
              <a:t> </a:t>
            </a:r>
            <a:r>
              <a:rPr lang="en-US" dirty="0" err="1" smtClean="0"/>
              <a:t>buhamya</a:t>
            </a:r>
            <a:r>
              <a:rPr lang="en-US" dirty="0" smtClean="0"/>
              <a:t> </a:t>
            </a:r>
            <a:r>
              <a:rPr lang="en-US" dirty="0" err="1" smtClean="0"/>
              <a:t>bwonyine</a:t>
            </a:r>
            <a:r>
              <a:rPr lang="en-US" dirty="0" smtClean="0"/>
              <a:t>. </a:t>
            </a:r>
            <a:r>
              <a:rPr lang="en-US" dirty="0" err="1" smtClean="0"/>
              <a:t>Muri</a:t>
            </a:r>
            <a:r>
              <a:rPr lang="en-US" dirty="0" smtClean="0"/>
              <a:t> </a:t>
            </a:r>
            <a:r>
              <a:rPr lang="en-US" dirty="0" err="1" smtClean="0"/>
              <a:t>ibyo</a:t>
            </a:r>
            <a:r>
              <a:rPr lang="en-US" dirty="0" smtClean="0"/>
              <a:t> </a:t>
            </a:r>
            <a:r>
              <a:rPr lang="en-US" dirty="0" err="1" smtClean="0"/>
              <a:t>bihe</a:t>
            </a:r>
            <a:r>
              <a:rPr lang="en-US" dirty="0" smtClean="0"/>
              <a:t>, </a:t>
            </a:r>
            <a:r>
              <a:rPr lang="en-US" dirty="0" err="1" smtClean="0"/>
              <a:t>ubuhamya</a:t>
            </a:r>
            <a:r>
              <a:rPr lang="en-US" dirty="0" smtClean="0"/>
              <a:t> </a:t>
            </a:r>
            <a:r>
              <a:rPr lang="en-US" dirty="0" err="1" smtClean="0"/>
              <a:t>bw’umwana</a:t>
            </a:r>
            <a:r>
              <a:rPr lang="en-US" dirty="0" smtClean="0"/>
              <a:t>, </a:t>
            </a:r>
            <a:r>
              <a:rPr lang="en-US" dirty="0" err="1" smtClean="0"/>
              <a:t>bugomba</a:t>
            </a:r>
            <a:r>
              <a:rPr lang="en-US" dirty="0" smtClean="0"/>
              <a:t> </a:t>
            </a:r>
            <a:r>
              <a:rPr lang="en-US" dirty="0" err="1" smtClean="0"/>
              <a:t>gushyigikirwa</a:t>
            </a:r>
            <a:r>
              <a:rPr lang="en-US" dirty="0" smtClean="0"/>
              <a:t> </a:t>
            </a:r>
            <a:r>
              <a:rPr lang="en-US" dirty="0" err="1" smtClean="0"/>
              <a:t>n’ibindi</a:t>
            </a:r>
            <a:r>
              <a:rPr lang="en-US" dirty="0" smtClean="0"/>
              <a:t> </a:t>
            </a:r>
            <a:r>
              <a:rPr lang="en-US" dirty="0" err="1" smtClean="0"/>
              <a:t>bimenyetso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550</TotalTime>
  <Words>791</Words>
  <Application>Microsoft Office PowerPoint</Application>
  <PresentationFormat>On-screen Show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URUHARE RW’UMWANA MUBIMUKORERWA   </vt:lpstr>
      <vt:lpstr>       Uruhare rw’umwana  mubimukorerwa con’t </vt:lpstr>
      <vt:lpstr>Uruhare rw’umwana con’t </vt:lpstr>
      <vt:lpstr>Uruhare rw’umwana mubimukorerwa (Igisobanuro) </vt:lpstr>
      <vt:lpstr>Uko mategeko abiteganya </vt:lpstr>
      <vt:lpstr>Uko mategeko abiteganya con’t</vt:lpstr>
      <vt:lpstr>Uko mategeko abiteganya con’t</vt:lpstr>
      <vt:lpstr>Uko mategeko abiteganya cont’ </vt:lpstr>
      <vt:lpstr>Uko mategeko abiteganya CON’T</vt:lpstr>
      <vt:lpstr>Akamaro ko kugira uruhare</vt:lpstr>
      <vt:lpstr>Uruharerw’ababyeyi </vt:lpstr>
      <vt:lpstr>Uruharerw’ababyeyi con’t </vt:lpstr>
      <vt:lpstr>            Urungero con’t</vt:lpstr>
      <vt:lpstr>       Urungero con’t</vt:lpstr>
      <vt:lpstr>Slide 15</vt:lpstr>
      <vt:lpstr>Ibiganiro mumatsinda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UNILAK</dc:creator>
  <cp:lastModifiedBy>USER</cp:lastModifiedBy>
  <cp:revision>64</cp:revision>
  <dcterms:created xsi:type="dcterms:W3CDTF">2018-10-09T13:44:30Z</dcterms:created>
  <dcterms:modified xsi:type="dcterms:W3CDTF">2021-07-20T10:40:20Z</dcterms:modified>
</cp:coreProperties>
</file>